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210 디딤고딕" panose="020B0600000101010101" charset="-127"/>
      <p:regular r:id="rId36"/>
    </p:embeddedFont>
    <p:embeddedFont>
      <p:font typeface="210 디딤고딕 Bold" panose="020B0600000101010101" charset="-127"/>
      <p:regular r:id="rId37"/>
    </p:embeddedFont>
    <p:embeddedFont>
      <p:font typeface="210 디딤고딕 Light" panose="020B0600000101010101" charset="-127"/>
      <p:regular r:id="rId38"/>
    </p:embeddedFont>
    <p:embeddedFont>
      <p:font typeface="210 밀레니얼" panose="020B0600000101010101" charset="-127"/>
      <p:regular r:id="rId39"/>
    </p:embeddedFont>
    <p:embeddedFont>
      <p:font typeface="210 밀레니얼 Light" panose="020B0600000101010101" charset="-127"/>
      <p:regular r:id="rId40"/>
    </p:embeddedFont>
    <p:embeddedFont>
      <p:font typeface="TDTD고딕" panose="020B0600000101010101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579335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664902" y="4990852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Red Moon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0919" y="3255915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쇼핑몰 프로젝트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74037" y="7481069"/>
            <a:ext cx="1939926" cy="54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안성준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719716" y="1656389"/>
            <a:ext cx="8973352" cy="7851683"/>
          </a:xfrm>
          <a:custGeom>
            <a:avLst/>
            <a:gdLst/>
            <a:ahLst/>
            <a:cxnLst/>
            <a:rect l="l" t="t" r="r" b="b"/>
            <a:pathLst>
              <a:path w="8973352" h="7851683">
                <a:moveTo>
                  <a:pt x="0" y="0"/>
                </a:moveTo>
                <a:lnTo>
                  <a:pt x="8973352" y="0"/>
                </a:lnTo>
                <a:lnTo>
                  <a:pt x="8973352" y="7851683"/>
                </a:lnTo>
                <a:lnTo>
                  <a:pt x="0" y="785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2781" y="2875093"/>
            <a:ext cx="5602845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DB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42649" y="1583272"/>
            <a:ext cx="3216651" cy="792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7"/>
              </a:lnSpc>
            </a:pPr>
            <a:endParaRPr/>
          </a:p>
          <a:p>
            <a:pPr algn="l">
              <a:lnSpc>
                <a:spcPts val="2017"/>
              </a:lnSpc>
            </a:pPr>
            <a:endParaRPr/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MEMBER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회원 정보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CART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회원 장바구니 목록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CART_ITEM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장바구니에 담긴 상품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ORDERS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회원 주문 목록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ORDER_ITEM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주문된 상품 정보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ITEM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상품 정보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ITEM_IMG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상품 이미지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PRODUCT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크롤링한 상품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POST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공지사항 제목, 내용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marL="362947" lvl="1" indent="-181473" algn="l">
              <a:lnSpc>
                <a:spcPts val="2017"/>
              </a:lnSpc>
              <a:buFont typeface="Arial"/>
              <a:buChar char="•"/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PAYMENT</a:t>
            </a:r>
          </a:p>
          <a:p>
            <a:pPr algn="l">
              <a:lnSpc>
                <a:spcPts val="2017"/>
              </a:lnSpc>
            </a:pPr>
            <a:r>
              <a:rPr lang="en-US" sz="168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- 결제 테이블</a:t>
            </a:r>
          </a:p>
          <a:p>
            <a:pPr algn="l">
              <a:lnSpc>
                <a:spcPts val="2017"/>
              </a:lnSpc>
            </a:pPr>
            <a:endParaRPr lang="en-US" sz="1681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587676" y="4605337"/>
            <a:ext cx="54447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구현 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55561" y="4614862"/>
            <a:ext cx="165296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067244" y="6345405"/>
            <a:ext cx="1500682" cy="583218"/>
            <a:chOff x="0" y="0"/>
            <a:chExt cx="395241" cy="153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메인 페이지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3422002" y="6617964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2043540" y="5976714"/>
            <a:ext cx="1042700" cy="1134119"/>
          </a:xfrm>
          <a:custGeom>
            <a:avLst/>
            <a:gdLst/>
            <a:ahLst/>
            <a:cxnLst/>
            <a:rect l="l" t="t" r="r" b="b"/>
            <a:pathLst>
              <a:path w="1042700" h="1134119">
                <a:moveTo>
                  <a:pt x="0" y="0"/>
                </a:moveTo>
                <a:lnTo>
                  <a:pt x="1042700" y="0"/>
                </a:lnTo>
                <a:lnTo>
                  <a:pt x="1042700" y="1134118"/>
                </a:lnTo>
                <a:lnTo>
                  <a:pt x="0" y="1134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42578" y="2308479"/>
            <a:ext cx="5602845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고객 이용 흐름도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4753044" y="5881464"/>
            <a:ext cx="0" cy="301649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4067244" y="5136321"/>
            <a:ext cx="1500682" cy="583218"/>
            <a:chOff x="0" y="0"/>
            <a:chExt cx="395241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회원가입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4753044" y="4668837"/>
            <a:ext cx="0" cy="301649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4002703" y="3923694"/>
            <a:ext cx="1500682" cy="583218"/>
            <a:chOff x="0" y="0"/>
            <a:chExt cx="395241" cy="1536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로그인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5753306" y="5427930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6245456" y="5136321"/>
            <a:ext cx="1500682" cy="583218"/>
            <a:chOff x="0" y="0"/>
            <a:chExt cx="395241" cy="15360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비밀번호 찾기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6972539" y="4668837"/>
            <a:ext cx="0" cy="301649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" name="Group 25"/>
          <p:cNvGrpSpPr/>
          <p:nvPr/>
        </p:nvGrpSpPr>
        <p:grpSpPr>
          <a:xfrm>
            <a:off x="6222198" y="3923694"/>
            <a:ext cx="1500682" cy="583218"/>
            <a:chOff x="0" y="0"/>
            <a:chExt cx="395241" cy="15360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비밀번호 변경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5753306" y="6637014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6245456" y="6326355"/>
            <a:ext cx="1500682" cy="583218"/>
            <a:chOff x="0" y="0"/>
            <a:chExt cx="395241" cy="15360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상품 페이지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5753306" y="7405649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5753306" y="8193334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4" name="Group 34"/>
          <p:cNvGrpSpPr/>
          <p:nvPr/>
        </p:nvGrpSpPr>
        <p:grpSpPr>
          <a:xfrm>
            <a:off x="6222198" y="7114040"/>
            <a:ext cx="1500682" cy="583218"/>
            <a:chOff x="0" y="0"/>
            <a:chExt cx="395241" cy="15360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공지사항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222198" y="7901725"/>
            <a:ext cx="1500682" cy="583218"/>
            <a:chOff x="0" y="0"/>
            <a:chExt cx="395241" cy="15360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오시는 길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 flipV="1">
            <a:off x="5753306" y="6617964"/>
            <a:ext cx="19050" cy="157537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7922544" y="6656064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395643" y="6326355"/>
            <a:ext cx="1500682" cy="583218"/>
            <a:chOff x="0" y="0"/>
            <a:chExt cx="395241" cy="15360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장바구니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519341" y="6326355"/>
            <a:ext cx="1500682" cy="583218"/>
            <a:chOff x="0" y="0"/>
            <a:chExt cx="395241" cy="15360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395241" cy="19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장바구니 리스트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>
            <a:off x="10055766" y="6637014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433226" y="5108865"/>
            <a:ext cx="1500682" cy="583218"/>
            <a:chOff x="0" y="0"/>
            <a:chExt cx="395241" cy="15360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주문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V="1">
            <a:off x="7941594" y="5446980"/>
            <a:ext cx="0" cy="1205025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7922544" y="5446980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 flipV="1">
            <a:off x="11269682" y="5371899"/>
            <a:ext cx="0" cy="860877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flipH="1" flipV="1">
            <a:off x="10071590" y="5390949"/>
            <a:ext cx="1198167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6" name="AutoShape 56"/>
          <p:cNvSpPr/>
          <p:nvPr/>
        </p:nvSpPr>
        <p:spPr>
          <a:xfrm>
            <a:off x="11269599" y="5871939"/>
            <a:ext cx="1094702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2594434" y="5580330"/>
            <a:ext cx="1500682" cy="583218"/>
            <a:chOff x="0" y="0"/>
            <a:chExt cx="395241" cy="15360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구매이력</a:t>
              </a:r>
            </a:p>
          </p:txBody>
        </p:sp>
      </p:grpSp>
      <p:sp>
        <p:nvSpPr>
          <p:cNvPr id="60" name="AutoShape 60"/>
          <p:cNvSpPr/>
          <p:nvPr/>
        </p:nvSpPr>
        <p:spPr>
          <a:xfrm>
            <a:off x="14251629" y="5871939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1" name="Group 61"/>
          <p:cNvGrpSpPr/>
          <p:nvPr/>
        </p:nvGrpSpPr>
        <p:grpSpPr>
          <a:xfrm>
            <a:off x="14743778" y="5580330"/>
            <a:ext cx="1500682" cy="583218"/>
            <a:chOff x="0" y="0"/>
            <a:chExt cx="395241" cy="15360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주문취소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47700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메인페이지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893804" y="2296972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상단 ,Header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713571" y="5195511"/>
            <a:ext cx="14860857" cy="1337477"/>
          </a:xfrm>
          <a:custGeom>
            <a:avLst/>
            <a:gdLst/>
            <a:ahLst/>
            <a:cxnLst/>
            <a:rect l="l" t="t" r="r" b="b"/>
            <a:pathLst>
              <a:path w="14860857" h="1337477">
                <a:moveTo>
                  <a:pt x="0" y="0"/>
                </a:moveTo>
                <a:lnTo>
                  <a:pt x="14860858" y="0"/>
                </a:lnTo>
                <a:lnTo>
                  <a:pt x="14860858" y="1337477"/>
                </a:lnTo>
                <a:lnTo>
                  <a:pt x="0" y="1337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13571" y="6532988"/>
            <a:ext cx="14860857" cy="583218"/>
            <a:chOff x="0" y="0"/>
            <a:chExt cx="3913971" cy="1536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13971" cy="153605"/>
            </a:xfrm>
            <a:custGeom>
              <a:avLst/>
              <a:gdLst/>
              <a:ahLst/>
              <a:cxnLst/>
              <a:rect l="l" t="t" r="r" b="b"/>
              <a:pathLst>
                <a:path w="3913971" h="153605">
                  <a:moveTo>
                    <a:pt x="0" y="0"/>
                  </a:moveTo>
                  <a:lnTo>
                    <a:pt x="3913971" y="0"/>
                  </a:lnTo>
                  <a:lnTo>
                    <a:pt x="391397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913971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일반회원 로그인 - 장바구니, 구매이력, 마이페이지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user 계정으로 로그인 했을때 추가 네비바 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표출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3571" y="7356181"/>
            <a:ext cx="14860857" cy="1318901"/>
          </a:xfrm>
          <a:custGeom>
            <a:avLst/>
            <a:gdLst/>
            <a:ahLst/>
            <a:cxnLst/>
            <a:rect l="l" t="t" r="r" b="b"/>
            <a:pathLst>
              <a:path w="14860857" h="1318901">
                <a:moveTo>
                  <a:pt x="0" y="0"/>
                </a:moveTo>
                <a:lnTo>
                  <a:pt x="14860858" y="0"/>
                </a:lnTo>
                <a:lnTo>
                  <a:pt x="14860858" y="1318901"/>
                </a:lnTo>
                <a:lnTo>
                  <a:pt x="0" y="1318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713571" y="8675082"/>
            <a:ext cx="14860857" cy="583218"/>
            <a:chOff x="0" y="0"/>
            <a:chExt cx="3913971" cy="1536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13971" cy="153605"/>
            </a:xfrm>
            <a:custGeom>
              <a:avLst/>
              <a:gdLst/>
              <a:ahLst/>
              <a:cxnLst/>
              <a:rect l="l" t="t" r="r" b="b"/>
              <a:pathLst>
                <a:path w="3913971" h="153605">
                  <a:moveTo>
                    <a:pt x="0" y="0"/>
                  </a:moveTo>
                  <a:lnTo>
                    <a:pt x="3913971" y="0"/>
                  </a:lnTo>
                  <a:lnTo>
                    <a:pt x="391397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913971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관리자 로그인 - 관리자는 등록과 관리가 필요하므로 해당은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admin 계정으로 로그인 했을때 추가 네비바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표출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713571" y="3071993"/>
            <a:ext cx="14860857" cy="1300325"/>
          </a:xfrm>
          <a:custGeom>
            <a:avLst/>
            <a:gdLst/>
            <a:ahLst/>
            <a:cxnLst/>
            <a:rect l="l" t="t" r="r" b="b"/>
            <a:pathLst>
              <a:path w="14860857" h="1300325">
                <a:moveTo>
                  <a:pt x="0" y="0"/>
                </a:moveTo>
                <a:lnTo>
                  <a:pt x="14860858" y="0"/>
                </a:lnTo>
                <a:lnTo>
                  <a:pt x="14860858" y="1300325"/>
                </a:lnTo>
                <a:lnTo>
                  <a:pt x="0" y="1300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713571" y="4372318"/>
            <a:ext cx="14860857" cy="583218"/>
            <a:chOff x="0" y="0"/>
            <a:chExt cx="3913971" cy="1536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913971" cy="153605"/>
            </a:xfrm>
            <a:custGeom>
              <a:avLst/>
              <a:gdLst/>
              <a:ahLst/>
              <a:cxnLst/>
              <a:rect l="l" t="t" r="r" b="b"/>
              <a:pathLst>
                <a:path w="3913971" h="153605">
                  <a:moveTo>
                    <a:pt x="0" y="0"/>
                  </a:moveTo>
                  <a:lnTo>
                    <a:pt x="3913971" y="0"/>
                  </a:lnTo>
                  <a:lnTo>
                    <a:pt x="391397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3913971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비회원 로그인 - 기본적인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네비바만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구성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로그인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893804" y="2296972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소셜 로그인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297204" y="3328968"/>
            <a:ext cx="4397918" cy="5673557"/>
          </a:xfrm>
          <a:custGeom>
            <a:avLst/>
            <a:gdLst/>
            <a:ahLst/>
            <a:cxnLst/>
            <a:rect l="l" t="t" r="r" b="b"/>
            <a:pathLst>
              <a:path w="4397918" h="5673557">
                <a:moveTo>
                  <a:pt x="0" y="0"/>
                </a:moveTo>
                <a:lnTo>
                  <a:pt x="4397918" y="0"/>
                </a:lnTo>
                <a:lnTo>
                  <a:pt x="4397918" y="5673557"/>
                </a:lnTo>
                <a:lnTo>
                  <a:pt x="0" y="5673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8194822" y="5491674"/>
            <a:ext cx="8567474" cy="583218"/>
            <a:chOff x="0" y="0"/>
            <a:chExt cx="2256454" cy="1536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6454" cy="153605"/>
            </a:xfrm>
            <a:custGeom>
              <a:avLst/>
              <a:gdLst/>
              <a:ahLst/>
              <a:cxnLst/>
              <a:rect l="l" t="t" r="r" b="b"/>
              <a:pathLst>
                <a:path w="2256454" h="153605">
                  <a:moveTo>
                    <a:pt x="0" y="0"/>
                  </a:moveTo>
                  <a:lnTo>
                    <a:pt x="2256454" y="0"/>
                  </a:lnTo>
                  <a:lnTo>
                    <a:pt x="2256454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256454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구글, 카카오, 네이버 아이디로 쇼핑몰 로그인 가능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회원가입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893804" y="2296972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이메일 인증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10701" y="8443976"/>
            <a:ext cx="8567474" cy="512445"/>
            <a:chOff x="0" y="0"/>
            <a:chExt cx="2256454" cy="1349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6454" cy="134965"/>
            </a:xfrm>
            <a:custGeom>
              <a:avLst/>
              <a:gdLst/>
              <a:ahLst/>
              <a:cxnLst/>
              <a:rect l="l" t="t" r="r" b="b"/>
              <a:pathLst>
                <a:path w="2256454" h="134965">
                  <a:moveTo>
                    <a:pt x="0" y="0"/>
                  </a:moveTo>
                  <a:lnTo>
                    <a:pt x="2256454" y="0"/>
                  </a:lnTo>
                  <a:lnTo>
                    <a:pt x="2256454" y="134965"/>
                  </a:lnTo>
                  <a:lnTo>
                    <a:pt x="0" y="1349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56454" cy="192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회원 가입 시 이메일 인증 API 추가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31076" y="5143500"/>
            <a:ext cx="8567474" cy="583218"/>
            <a:chOff x="0" y="0"/>
            <a:chExt cx="2256454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6454" cy="153605"/>
            </a:xfrm>
            <a:custGeom>
              <a:avLst/>
              <a:gdLst/>
              <a:ahLst/>
              <a:cxnLst/>
              <a:rect l="l" t="t" r="r" b="b"/>
              <a:pathLst>
                <a:path w="2256454" h="153605">
                  <a:moveTo>
                    <a:pt x="0" y="0"/>
                  </a:moveTo>
                  <a:lnTo>
                    <a:pt x="2256454" y="0"/>
                  </a:lnTo>
                  <a:lnTo>
                    <a:pt x="2256454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256454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238371" y="3157718"/>
            <a:ext cx="7044168" cy="6022715"/>
          </a:xfrm>
          <a:custGeom>
            <a:avLst/>
            <a:gdLst/>
            <a:ahLst/>
            <a:cxnLst/>
            <a:rect l="l" t="t" r="r" b="b"/>
            <a:pathLst>
              <a:path w="7044168" h="6022715">
                <a:moveTo>
                  <a:pt x="0" y="0"/>
                </a:moveTo>
                <a:lnTo>
                  <a:pt x="7044167" y="0"/>
                </a:lnTo>
                <a:lnTo>
                  <a:pt x="7044167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0677451" y="3071993"/>
            <a:ext cx="5033973" cy="4769027"/>
          </a:xfrm>
          <a:custGeom>
            <a:avLst/>
            <a:gdLst/>
            <a:ahLst/>
            <a:cxnLst/>
            <a:rect l="l" t="t" r="r" b="b"/>
            <a:pathLst>
              <a:path w="5033973" h="4769027">
                <a:moveTo>
                  <a:pt x="0" y="0"/>
                </a:moveTo>
                <a:lnTo>
                  <a:pt x="5033973" y="0"/>
                </a:lnTo>
                <a:lnTo>
                  <a:pt x="5033973" y="4769027"/>
                </a:lnTo>
                <a:lnTo>
                  <a:pt x="0" y="4769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AutoShape 18"/>
          <p:cNvSpPr/>
          <p:nvPr/>
        </p:nvSpPr>
        <p:spPr>
          <a:xfrm flipH="1" flipV="1">
            <a:off x="6637875" y="5424076"/>
            <a:ext cx="4339380" cy="2025229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아이디 찾기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48781" y="3563945"/>
            <a:ext cx="8567474" cy="950595"/>
            <a:chOff x="0" y="0"/>
            <a:chExt cx="2256454" cy="2503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6454" cy="250363"/>
            </a:xfrm>
            <a:custGeom>
              <a:avLst/>
              <a:gdLst/>
              <a:ahLst/>
              <a:cxnLst/>
              <a:rect l="l" t="t" r="r" b="b"/>
              <a:pathLst>
                <a:path w="2256454" h="250363">
                  <a:moveTo>
                    <a:pt x="0" y="0"/>
                  </a:moveTo>
                  <a:lnTo>
                    <a:pt x="2256454" y="0"/>
                  </a:lnTo>
                  <a:lnTo>
                    <a:pt x="2256454" y="250363"/>
                  </a:lnTo>
                  <a:lnTo>
                    <a:pt x="0" y="2503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56454" cy="307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데이터베이스에 저장된 이름과 전화번호가 일치했을경우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아이디값이 나옴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924553" y="7800793"/>
            <a:ext cx="8791204" cy="1181247"/>
          </a:xfrm>
          <a:custGeom>
            <a:avLst/>
            <a:gdLst/>
            <a:ahLst/>
            <a:cxnLst/>
            <a:rect l="l" t="t" r="r" b="b"/>
            <a:pathLst>
              <a:path w="8791204" h="1181247">
                <a:moveTo>
                  <a:pt x="0" y="0"/>
                </a:moveTo>
                <a:lnTo>
                  <a:pt x="8791204" y="0"/>
                </a:lnTo>
                <a:lnTo>
                  <a:pt x="8791204" y="1181247"/>
                </a:lnTo>
                <a:lnTo>
                  <a:pt x="0" y="1181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8554778" y="6085523"/>
            <a:ext cx="8567474" cy="950595"/>
            <a:chOff x="0" y="0"/>
            <a:chExt cx="2256454" cy="2503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56454" cy="250363"/>
            </a:xfrm>
            <a:custGeom>
              <a:avLst/>
              <a:gdLst/>
              <a:ahLst/>
              <a:cxnLst/>
              <a:rect l="l" t="t" r="r" b="b"/>
              <a:pathLst>
                <a:path w="2256454" h="250363">
                  <a:moveTo>
                    <a:pt x="0" y="0"/>
                  </a:moveTo>
                  <a:lnTo>
                    <a:pt x="2256454" y="0"/>
                  </a:lnTo>
                  <a:lnTo>
                    <a:pt x="2256454" y="250363"/>
                  </a:lnTo>
                  <a:lnTo>
                    <a:pt x="0" y="2503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256454" cy="307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데이터베이스에 없는 경우나 이름과 전화번호가 일치하지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않을 경우에는 </a:t>
              </a:r>
              <a:r>
                <a:rPr lang="en-US" sz="2499">
                  <a:solidFill>
                    <a:srgbClr val="FF3131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메세지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출력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87910" y="5573077"/>
            <a:ext cx="1435402" cy="512445"/>
            <a:chOff x="0" y="0"/>
            <a:chExt cx="378048" cy="1349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8048" cy="134965"/>
            </a:xfrm>
            <a:custGeom>
              <a:avLst/>
              <a:gdLst/>
              <a:ahLst/>
              <a:cxnLst/>
              <a:rect l="l" t="t" r="r" b="b"/>
              <a:pathLst>
                <a:path w="378048" h="134965">
                  <a:moveTo>
                    <a:pt x="0" y="0"/>
                  </a:moveTo>
                  <a:lnTo>
                    <a:pt x="378048" y="0"/>
                  </a:lnTo>
                  <a:lnTo>
                    <a:pt x="378048" y="134965"/>
                  </a:lnTo>
                  <a:lnTo>
                    <a:pt x="0" y="1349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78048" cy="192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3131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예외처리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5536651" y="3122509"/>
            <a:ext cx="3121292" cy="4341797"/>
          </a:xfrm>
          <a:custGeom>
            <a:avLst/>
            <a:gdLst/>
            <a:ahLst/>
            <a:cxnLst/>
            <a:rect l="l" t="t" r="r" b="b"/>
            <a:pathLst>
              <a:path w="3121292" h="4341797">
                <a:moveTo>
                  <a:pt x="0" y="0"/>
                </a:moveTo>
                <a:lnTo>
                  <a:pt x="3121292" y="0"/>
                </a:lnTo>
                <a:lnTo>
                  <a:pt x="3121292" y="4341797"/>
                </a:lnTo>
                <a:lnTo>
                  <a:pt x="0" y="4341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924553" y="3122509"/>
            <a:ext cx="2951660" cy="4341797"/>
          </a:xfrm>
          <a:custGeom>
            <a:avLst/>
            <a:gdLst/>
            <a:ahLst/>
            <a:cxnLst/>
            <a:rect l="l" t="t" r="r" b="b"/>
            <a:pathLst>
              <a:path w="2951660" h="4341797">
                <a:moveTo>
                  <a:pt x="0" y="0"/>
                </a:moveTo>
                <a:lnTo>
                  <a:pt x="2951661" y="0"/>
                </a:lnTo>
                <a:lnTo>
                  <a:pt x="2951661" y="4341797"/>
                </a:lnTo>
                <a:lnTo>
                  <a:pt x="0" y="4341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0474395" y="8015769"/>
            <a:ext cx="482724" cy="375647"/>
          </a:xfrm>
          <a:custGeom>
            <a:avLst/>
            <a:gdLst/>
            <a:ahLst/>
            <a:cxnLst/>
            <a:rect l="l" t="t" r="r" b="b"/>
            <a:pathLst>
              <a:path w="482724" h="375647">
                <a:moveTo>
                  <a:pt x="0" y="0"/>
                </a:moveTo>
                <a:lnTo>
                  <a:pt x="482724" y="0"/>
                </a:lnTo>
                <a:lnTo>
                  <a:pt x="482724" y="375648"/>
                </a:lnTo>
                <a:lnTo>
                  <a:pt x="0" y="37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614573" y="8015769"/>
            <a:ext cx="482724" cy="375647"/>
          </a:xfrm>
          <a:custGeom>
            <a:avLst/>
            <a:gdLst/>
            <a:ahLst/>
            <a:cxnLst/>
            <a:rect l="l" t="t" r="r" b="b"/>
            <a:pathLst>
              <a:path w="482724" h="375647">
                <a:moveTo>
                  <a:pt x="0" y="0"/>
                </a:moveTo>
                <a:lnTo>
                  <a:pt x="482724" y="0"/>
                </a:lnTo>
                <a:lnTo>
                  <a:pt x="482724" y="375648"/>
                </a:lnTo>
                <a:lnTo>
                  <a:pt x="0" y="37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400383" y="5573077"/>
            <a:ext cx="482724" cy="375647"/>
          </a:xfrm>
          <a:custGeom>
            <a:avLst/>
            <a:gdLst/>
            <a:ahLst/>
            <a:cxnLst/>
            <a:rect l="l" t="t" r="r" b="b"/>
            <a:pathLst>
              <a:path w="482724" h="375647">
                <a:moveTo>
                  <a:pt x="0" y="0"/>
                </a:moveTo>
                <a:lnTo>
                  <a:pt x="482725" y="0"/>
                </a:lnTo>
                <a:lnTo>
                  <a:pt x="482725" y="375648"/>
                </a:lnTo>
                <a:lnTo>
                  <a:pt x="0" y="37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763009" y="4656108"/>
            <a:ext cx="482724" cy="375647"/>
          </a:xfrm>
          <a:custGeom>
            <a:avLst/>
            <a:gdLst/>
            <a:ahLst/>
            <a:cxnLst/>
            <a:rect l="l" t="t" r="r" b="b"/>
            <a:pathLst>
              <a:path w="482724" h="375647">
                <a:moveTo>
                  <a:pt x="0" y="0"/>
                </a:moveTo>
                <a:lnTo>
                  <a:pt x="482725" y="0"/>
                </a:lnTo>
                <a:lnTo>
                  <a:pt x="482725" y="375647"/>
                </a:lnTo>
                <a:lnTo>
                  <a:pt x="0" y="375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비밀번호 찾기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36787" y="3133057"/>
            <a:ext cx="8567474" cy="950595"/>
            <a:chOff x="0" y="0"/>
            <a:chExt cx="2256454" cy="2503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6454" cy="250363"/>
            </a:xfrm>
            <a:custGeom>
              <a:avLst/>
              <a:gdLst/>
              <a:ahLst/>
              <a:cxnLst/>
              <a:rect l="l" t="t" r="r" b="b"/>
              <a:pathLst>
                <a:path w="2256454" h="250363">
                  <a:moveTo>
                    <a:pt x="0" y="0"/>
                  </a:moveTo>
                  <a:lnTo>
                    <a:pt x="2256454" y="0"/>
                  </a:lnTo>
                  <a:lnTo>
                    <a:pt x="2256454" y="250363"/>
                  </a:lnTo>
                  <a:lnTo>
                    <a:pt x="0" y="2503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56454" cy="307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데이터베이스에 저장된 이름과 이메일이 일치할 경우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해당 메일로 임시 비밀번호 전송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25909" y="4596098"/>
            <a:ext cx="8567474" cy="950595"/>
            <a:chOff x="0" y="0"/>
            <a:chExt cx="2256454" cy="2503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6454" cy="250363"/>
            </a:xfrm>
            <a:custGeom>
              <a:avLst/>
              <a:gdLst/>
              <a:ahLst/>
              <a:cxnLst/>
              <a:rect l="l" t="t" r="r" b="b"/>
              <a:pathLst>
                <a:path w="2256454" h="250363">
                  <a:moveTo>
                    <a:pt x="0" y="0"/>
                  </a:moveTo>
                  <a:lnTo>
                    <a:pt x="2256454" y="0"/>
                  </a:lnTo>
                  <a:lnTo>
                    <a:pt x="2256454" y="250363"/>
                  </a:lnTo>
                  <a:lnTo>
                    <a:pt x="0" y="2503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256454" cy="307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데이터베이스에 없는 경우나 이름과 이메일이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일치하지 않을 경우 </a:t>
              </a:r>
              <a:r>
                <a:rPr lang="en-US" sz="2499">
                  <a:solidFill>
                    <a:srgbClr val="FF3131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메세지 </a:t>
              </a:r>
              <a:r>
                <a:rPr lang="en-US" sz="24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출력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24193" y="4116047"/>
            <a:ext cx="1435402" cy="480051"/>
            <a:chOff x="0" y="0"/>
            <a:chExt cx="378048" cy="1349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8048" cy="134965"/>
            </a:xfrm>
            <a:custGeom>
              <a:avLst/>
              <a:gdLst/>
              <a:ahLst/>
              <a:cxnLst/>
              <a:rect l="l" t="t" r="r" b="b"/>
              <a:pathLst>
                <a:path w="378048" h="134965">
                  <a:moveTo>
                    <a:pt x="0" y="0"/>
                  </a:moveTo>
                  <a:lnTo>
                    <a:pt x="378048" y="0"/>
                  </a:lnTo>
                  <a:lnTo>
                    <a:pt x="378048" y="134965"/>
                  </a:lnTo>
                  <a:lnTo>
                    <a:pt x="0" y="1349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78048" cy="192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3131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예외처리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2763009" y="4656108"/>
            <a:ext cx="482724" cy="375647"/>
          </a:xfrm>
          <a:custGeom>
            <a:avLst/>
            <a:gdLst/>
            <a:ahLst/>
            <a:cxnLst/>
            <a:rect l="l" t="t" r="r" b="b"/>
            <a:pathLst>
              <a:path w="482724" h="375647">
                <a:moveTo>
                  <a:pt x="0" y="0"/>
                </a:moveTo>
                <a:lnTo>
                  <a:pt x="482725" y="0"/>
                </a:lnTo>
                <a:lnTo>
                  <a:pt x="482725" y="375647"/>
                </a:lnTo>
                <a:lnTo>
                  <a:pt x="0" y="3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84567" y="7564616"/>
            <a:ext cx="9732030" cy="1664026"/>
          </a:xfrm>
          <a:custGeom>
            <a:avLst/>
            <a:gdLst/>
            <a:ahLst/>
            <a:cxnLst/>
            <a:rect l="l" t="t" r="r" b="b"/>
            <a:pathLst>
              <a:path w="9732030" h="1664026">
                <a:moveTo>
                  <a:pt x="0" y="0"/>
                </a:moveTo>
                <a:lnTo>
                  <a:pt x="9732030" y="0"/>
                </a:lnTo>
                <a:lnTo>
                  <a:pt x="9732030" y="1664026"/>
                </a:lnTo>
                <a:lnTo>
                  <a:pt x="0" y="1664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604241" y="3133057"/>
            <a:ext cx="2907161" cy="4174384"/>
          </a:xfrm>
          <a:custGeom>
            <a:avLst/>
            <a:gdLst/>
            <a:ahLst/>
            <a:cxnLst/>
            <a:rect l="l" t="t" r="r" b="b"/>
            <a:pathLst>
              <a:path w="2907161" h="4174384">
                <a:moveTo>
                  <a:pt x="0" y="0"/>
                </a:moveTo>
                <a:lnTo>
                  <a:pt x="2907161" y="0"/>
                </a:lnTo>
                <a:lnTo>
                  <a:pt x="2907161" y="4174384"/>
                </a:lnTo>
                <a:lnTo>
                  <a:pt x="0" y="4174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5336580" y="3133057"/>
            <a:ext cx="2862435" cy="4174384"/>
          </a:xfrm>
          <a:custGeom>
            <a:avLst/>
            <a:gdLst/>
            <a:ahLst/>
            <a:cxnLst/>
            <a:rect l="l" t="t" r="r" b="b"/>
            <a:pathLst>
              <a:path w="2862435" h="4174384">
                <a:moveTo>
                  <a:pt x="0" y="0"/>
                </a:moveTo>
                <a:lnTo>
                  <a:pt x="2862435" y="0"/>
                </a:lnTo>
                <a:lnTo>
                  <a:pt x="2862435" y="4174384"/>
                </a:lnTo>
                <a:lnTo>
                  <a:pt x="0" y="4174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11075235" y="7830972"/>
            <a:ext cx="482724" cy="375647"/>
          </a:xfrm>
          <a:custGeom>
            <a:avLst/>
            <a:gdLst/>
            <a:ahLst/>
            <a:cxnLst/>
            <a:rect l="l" t="t" r="r" b="b"/>
            <a:pathLst>
              <a:path w="482724" h="375647">
                <a:moveTo>
                  <a:pt x="0" y="0"/>
                </a:moveTo>
                <a:lnTo>
                  <a:pt x="482724" y="0"/>
                </a:lnTo>
                <a:lnTo>
                  <a:pt x="482724" y="375647"/>
                </a:lnTo>
                <a:lnTo>
                  <a:pt x="0" y="3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767797" y="7830972"/>
            <a:ext cx="482724" cy="375647"/>
          </a:xfrm>
          <a:custGeom>
            <a:avLst/>
            <a:gdLst/>
            <a:ahLst/>
            <a:cxnLst/>
            <a:rect l="l" t="t" r="r" b="b"/>
            <a:pathLst>
              <a:path w="482724" h="375647">
                <a:moveTo>
                  <a:pt x="0" y="0"/>
                </a:moveTo>
                <a:lnTo>
                  <a:pt x="482724" y="0"/>
                </a:lnTo>
                <a:lnTo>
                  <a:pt x="482724" y="375647"/>
                </a:lnTo>
                <a:lnTo>
                  <a:pt x="0" y="3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209220" y="4767853"/>
            <a:ext cx="482724" cy="375647"/>
          </a:xfrm>
          <a:custGeom>
            <a:avLst/>
            <a:gdLst/>
            <a:ahLst/>
            <a:cxnLst/>
            <a:rect l="l" t="t" r="r" b="b"/>
            <a:pathLst>
              <a:path w="482724" h="375647">
                <a:moveTo>
                  <a:pt x="0" y="0"/>
                </a:moveTo>
                <a:lnTo>
                  <a:pt x="482724" y="0"/>
                </a:lnTo>
                <a:lnTo>
                  <a:pt x="482724" y="375647"/>
                </a:lnTo>
                <a:lnTo>
                  <a:pt x="0" y="3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434039" y="5643851"/>
            <a:ext cx="482724" cy="375647"/>
          </a:xfrm>
          <a:custGeom>
            <a:avLst/>
            <a:gdLst/>
            <a:ahLst/>
            <a:cxnLst/>
            <a:rect l="l" t="t" r="r" b="b"/>
            <a:pathLst>
              <a:path w="482724" h="375647">
                <a:moveTo>
                  <a:pt x="0" y="0"/>
                </a:moveTo>
                <a:lnTo>
                  <a:pt x="482725" y="0"/>
                </a:lnTo>
                <a:lnTo>
                  <a:pt x="482725" y="375647"/>
                </a:lnTo>
                <a:lnTo>
                  <a:pt x="0" y="3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010663" y="6582104"/>
            <a:ext cx="4100430" cy="2646538"/>
          </a:xfrm>
          <a:custGeom>
            <a:avLst/>
            <a:gdLst/>
            <a:ahLst/>
            <a:cxnLst/>
            <a:rect l="l" t="t" r="r" b="b"/>
            <a:pathLst>
              <a:path w="4100430" h="2646538">
                <a:moveTo>
                  <a:pt x="0" y="0"/>
                </a:moveTo>
                <a:lnTo>
                  <a:pt x="4100431" y="0"/>
                </a:lnTo>
                <a:lnTo>
                  <a:pt x="4100431" y="2646538"/>
                </a:lnTo>
                <a:lnTo>
                  <a:pt x="0" y="2646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451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마이페이지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05383" y="5552345"/>
            <a:ext cx="8567474" cy="950595"/>
            <a:chOff x="0" y="0"/>
            <a:chExt cx="2256454" cy="2503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6454" cy="250363"/>
            </a:xfrm>
            <a:custGeom>
              <a:avLst/>
              <a:gdLst/>
              <a:ahLst/>
              <a:cxnLst/>
              <a:rect l="l" t="t" r="r" b="b"/>
              <a:pathLst>
                <a:path w="2256454" h="250363">
                  <a:moveTo>
                    <a:pt x="0" y="0"/>
                  </a:moveTo>
                  <a:lnTo>
                    <a:pt x="2256454" y="0"/>
                  </a:lnTo>
                  <a:lnTo>
                    <a:pt x="2256454" y="250363"/>
                  </a:lnTo>
                  <a:lnTo>
                    <a:pt x="0" y="2503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56454" cy="307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임시 비밀번호를 기억하기 어려우므로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마이페이지에서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비밀번호 변경 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가능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비밀번호 변경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3603227" y="3567293"/>
            <a:ext cx="4176611" cy="5537378"/>
          </a:xfrm>
          <a:custGeom>
            <a:avLst/>
            <a:gdLst/>
            <a:ahLst/>
            <a:cxnLst/>
            <a:rect l="l" t="t" r="r" b="b"/>
            <a:pathLst>
              <a:path w="4176611" h="5537378">
                <a:moveTo>
                  <a:pt x="0" y="0"/>
                </a:moveTo>
                <a:lnTo>
                  <a:pt x="4176611" y="0"/>
                </a:lnTo>
                <a:lnTo>
                  <a:pt x="4176611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상품 페이지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35089" y="7932168"/>
            <a:ext cx="10092419" cy="1236182"/>
            <a:chOff x="0" y="0"/>
            <a:chExt cx="2658086" cy="3255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8086" cy="325579"/>
            </a:xfrm>
            <a:custGeom>
              <a:avLst/>
              <a:gdLst/>
              <a:ahLst/>
              <a:cxnLst/>
              <a:rect l="l" t="t" r="r" b="b"/>
              <a:pathLst>
                <a:path w="2658086" h="325579">
                  <a:moveTo>
                    <a:pt x="0" y="0"/>
                  </a:moveTo>
                  <a:lnTo>
                    <a:pt x="2658086" y="0"/>
                  </a:lnTo>
                  <a:lnTo>
                    <a:pt x="2658086" y="325579"/>
                  </a:lnTo>
                  <a:lnTo>
                    <a:pt x="0" y="32557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658086" cy="382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기존 쇼핑몰 사이트에서 Best 100 리스트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크롤링(selenium)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을 써서 </a:t>
              </a:r>
            </a:p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썸네일, 상품명, 상품가격을 가져옴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크롤링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9874485" y="3445893"/>
            <a:ext cx="5724939" cy="4114800"/>
          </a:xfrm>
          <a:custGeom>
            <a:avLst/>
            <a:gdLst/>
            <a:ahLst/>
            <a:cxnLst/>
            <a:rect l="l" t="t" r="r" b="b"/>
            <a:pathLst>
              <a:path w="5724939" h="4114800">
                <a:moveTo>
                  <a:pt x="0" y="0"/>
                </a:moveTo>
                <a:lnTo>
                  <a:pt x="5724939" y="0"/>
                </a:lnTo>
                <a:lnTo>
                  <a:pt x="5724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944992" y="3445893"/>
            <a:ext cx="3682051" cy="4816847"/>
          </a:xfrm>
          <a:custGeom>
            <a:avLst/>
            <a:gdLst/>
            <a:ahLst/>
            <a:cxnLst/>
            <a:rect l="l" t="t" r="r" b="b"/>
            <a:pathLst>
              <a:path w="3682051" h="4816847">
                <a:moveTo>
                  <a:pt x="0" y="0"/>
                </a:moveTo>
                <a:lnTo>
                  <a:pt x="3682051" y="0"/>
                </a:lnTo>
                <a:lnTo>
                  <a:pt x="3682051" y="4816848"/>
                </a:lnTo>
                <a:lnTo>
                  <a:pt x="0" y="4816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AutoShape 18"/>
          <p:cNvSpPr/>
          <p:nvPr/>
        </p:nvSpPr>
        <p:spPr>
          <a:xfrm flipV="1">
            <a:off x="6824496" y="5816218"/>
            <a:ext cx="1642332" cy="1905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1944992" y="8404886"/>
            <a:ext cx="3719220" cy="588303"/>
            <a:chOff x="0" y="0"/>
            <a:chExt cx="979548" cy="1549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79548" cy="154944"/>
            </a:xfrm>
            <a:custGeom>
              <a:avLst/>
              <a:gdLst/>
              <a:ahLst/>
              <a:cxnLst/>
              <a:rect l="l" t="t" r="r" b="b"/>
              <a:pathLst>
                <a:path w="979548" h="154944">
                  <a:moveTo>
                    <a:pt x="0" y="0"/>
                  </a:moveTo>
                  <a:lnTo>
                    <a:pt x="979548" y="0"/>
                  </a:lnTo>
                  <a:lnTo>
                    <a:pt x="979548" y="154944"/>
                  </a:lnTo>
                  <a:lnTo>
                    <a:pt x="0" y="15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979548" cy="18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사이트:https://www.ost.co.kr/store/ranking/list?categoryIdx=1&amp;pageNo=0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131326" y="4184270"/>
            <a:ext cx="849143" cy="704277"/>
            <a:chOff x="0" y="0"/>
            <a:chExt cx="223643" cy="185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31326" y="5204278"/>
            <a:ext cx="849143" cy="704277"/>
            <a:chOff x="0" y="0"/>
            <a:chExt cx="223643" cy="185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31326" y="6193397"/>
            <a:ext cx="849143" cy="704277"/>
            <a:chOff x="0" y="0"/>
            <a:chExt cx="223643" cy="185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46823" y="7204528"/>
            <a:ext cx="849143" cy="704277"/>
            <a:chOff x="0" y="0"/>
            <a:chExt cx="223643" cy="1854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30584" y="4317333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65977" y="4336383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65981" y="5334380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30588" y="5315330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구현 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65981" y="6345511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74303" y="6326461"/>
            <a:ext cx="38426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시연 영상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65981" y="735664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30588" y="7337592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자체 평가 의견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상품 페이지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24275" y="7369407"/>
            <a:ext cx="10092419" cy="1236182"/>
            <a:chOff x="0" y="0"/>
            <a:chExt cx="2658086" cy="3255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8086" cy="325579"/>
            </a:xfrm>
            <a:custGeom>
              <a:avLst/>
              <a:gdLst/>
              <a:ahLst/>
              <a:cxnLst/>
              <a:rect l="l" t="t" r="r" b="b"/>
              <a:pathLst>
                <a:path w="2658086" h="325579">
                  <a:moveTo>
                    <a:pt x="0" y="0"/>
                  </a:moveTo>
                  <a:lnTo>
                    <a:pt x="2658086" y="0"/>
                  </a:lnTo>
                  <a:lnTo>
                    <a:pt x="2658086" y="325579"/>
                  </a:lnTo>
                  <a:lnTo>
                    <a:pt x="0" y="32557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658086" cy="382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카테고리를 반지, 목걸이, 귀걸이, 팔찌로 나누어 </a:t>
              </a:r>
            </a:p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카테고리별 상품 리스트 확인 가능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카테고리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902668" y="3397911"/>
            <a:ext cx="4547913" cy="3297237"/>
          </a:xfrm>
          <a:custGeom>
            <a:avLst/>
            <a:gdLst/>
            <a:ahLst/>
            <a:cxnLst/>
            <a:rect l="l" t="t" r="r" b="b"/>
            <a:pathLst>
              <a:path w="4547913" h="3297237">
                <a:moveTo>
                  <a:pt x="0" y="0"/>
                </a:moveTo>
                <a:lnTo>
                  <a:pt x="4547914" y="0"/>
                </a:lnTo>
                <a:lnTo>
                  <a:pt x="4547914" y="3297237"/>
                </a:lnTo>
                <a:lnTo>
                  <a:pt x="0" y="3297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902668" y="7021066"/>
            <a:ext cx="4547913" cy="1932863"/>
          </a:xfrm>
          <a:custGeom>
            <a:avLst/>
            <a:gdLst/>
            <a:ahLst/>
            <a:cxnLst/>
            <a:rect l="l" t="t" r="r" b="b"/>
            <a:pathLst>
              <a:path w="4547913" h="1932863">
                <a:moveTo>
                  <a:pt x="0" y="0"/>
                </a:moveTo>
                <a:lnTo>
                  <a:pt x="4547914" y="0"/>
                </a:lnTo>
                <a:lnTo>
                  <a:pt x="4547914" y="1932863"/>
                </a:lnTo>
                <a:lnTo>
                  <a:pt x="0" y="1932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6669983" y="3397911"/>
            <a:ext cx="4643996" cy="3297237"/>
          </a:xfrm>
          <a:custGeom>
            <a:avLst/>
            <a:gdLst/>
            <a:ahLst/>
            <a:cxnLst/>
            <a:rect l="l" t="t" r="r" b="b"/>
            <a:pathLst>
              <a:path w="4643996" h="3297237">
                <a:moveTo>
                  <a:pt x="0" y="0"/>
                </a:moveTo>
                <a:lnTo>
                  <a:pt x="4643996" y="0"/>
                </a:lnTo>
                <a:lnTo>
                  <a:pt x="4643996" y="3297237"/>
                </a:lnTo>
                <a:lnTo>
                  <a:pt x="0" y="329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1533054" y="3397911"/>
            <a:ext cx="4579496" cy="3297237"/>
          </a:xfrm>
          <a:custGeom>
            <a:avLst/>
            <a:gdLst/>
            <a:ahLst/>
            <a:cxnLst/>
            <a:rect l="l" t="t" r="r" b="b"/>
            <a:pathLst>
              <a:path w="4579496" h="3297237">
                <a:moveTo>
                  <a:pt x="0" y="0"/>
                </a:moveTo>
                <a:lnTo>
                  <a:pt x="4579496" y="0"/>
                </a:lnTo>
                <a:lnTo>
                  <a:pt x="4579496" y="3297237"/>
                </a:lnTo>
                <a:lnTo>
                  <a:pt x="0" y="329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상품 페이지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61585" y="8232571"/>
            <a:ext cx="8677169" cy="950595"/>
            <a:chOff x="0" y="0"/>
            <a:chExt cx="2285345" cy="2503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85345" cy="250363"/>
            </a:xfrm>
            <a:custGeom>
              <a:avLst/>
              <a:gdLst/>
              <a:ahLst/>
              <a:cxnLst/>
              <a:rect l="l" t="t" r="r" b="b"/>
              <a:pathLst>
                <a:path w="2285345" h="250363">
                  <a:moveTo>
                    <a:pt x="0" y="0"/>
                  </a:moveTo>
                  <a:lnTo>
                    <a:pt x="2285345" y="0"/>
                  </a:lnTo>
                  <a:lnTo>
                    <a:pt x="2285345" y="250363"/>
                  </a:lnTo>
                  <a:lnTo>
                    <a:pt x="0" y="2503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85345" cy="307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상세페이지에선 수량 체크와 장바구니, 주문하기가 가능 하고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클릭별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팝업 </a:t>
              </a:r>
              <a:r>
                <a:rPr lang="ko-KR" alt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메시지 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하나 띄운 후 해당 페이지 이동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상세 페이지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903633" y="3341857"/>
            <a:ext cx="8695802" cy="4423989"/>
          </a:xfrm>
          <a:custGeom>
            <a:avLst/>
            <a:gdLst/>
            <a:ahLst/>
            <a:cxnLst/>
            <a:rect l="l" t="t" r="r" b="b"/>
            <a:pathLst>
              <a:path w="8695802" h="4423989">
                <a:moveTo>
                  <a:pt x="0" y="0"/>
                </a:moveTo>
                <a:lnTo>
                  <a:pt x="8695802" y="0"/>
                </a:lnTo>
                <a:lnTo>
                  <a:pt x="8695802" y="4423989"/>
                </a:lnTo>
                <a:lnTo>
                  <a:pt x="0" y="4423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1192240" y="3326269"/>
            <a:ext cx="4891060" cy="1605216"/>
          </a:xfrm>
          <a:custGeom>
            <a:avLst/>
            <a:gdLst/>
            <a:ahLst/>
            <a:cxnLst/>
            <a:rect l="l" t="t" r="r" b="b"/>
            <a:pathLst>
              <a:path w="4891060" h="1605216">
                <a:moveTo>
                  <a:pt x="0" y="0"/>
                </a:moveTo>
                <a:lnTo>
                  <a:pt x="4891059" y="0"/>
                </a:lnTo>
                <a:lnTo>
                  <a:pt x="4891059" y="1605215"/>
                </a:lnTo>
                <a:lnTo>
                  <a:pt x="0" y="160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1178432" y="5209213"/>
            <a:ext cx="4920642" cy="1669117"/>
          </a:xfrm>
          <a:custGeom>
            <a:avLst/>
            <a:gdLst/>
            <a:ahLst/>
            <a:cxnLst/>
            <a:rect l="l" t="t" r="r" b="b"/>
            <a:pathLst>
              <a:path w="4920642" h="1669117">
                <a:moveTo>
                  <a:pt x="0" y="0"/>
                </a:moveTo>
                <a:lnTo>
                  <a:pt x="4920643" y="0"/>
                </a:lnTo>
                <a:lnTo>
                  <a:pt x="4920643" y="1669117"/>
                </a:lnTo>
                <a:lnTo>
                  <a:pt x="0" y="1669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9" name="AutoShape 19"/>
          <p:cNvSpPr/>
          <p:nvPr/>
        </p:nvSpPr>
        <p:spPr>
          <a:xfrm flipV="1">
            <a:off x="8728593" y="4700030"/>
            <a:ext cx="3113135" cy="2518965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V="1">
            <a:off x="10357266" y="6430154"/>
            <a:ext cx="1898707" cy="804198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상품 페이지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57725" y="7871786"/>
            <a:ext cx="8677169" cy="1388745"/>
            <a:chOff x="0" y="0"/>
            <a:chExt cx="2285345" cy="3657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85345" cy="365760"/>
            </a:xfrm>
            <a:custGeom>
              <a:avLst/>
              <a:gdLst/>
              <a:ahLst/>
              <a:cxnLst/>
              <a:rect l="l" t="t" r="r" b="b"/>
              <a:pathLst>
                <a:path w="2285345" h="365760">
                  <a:moveTo>
                    <a:pt x="0" y="0"/>
                  </a:moveTo>
                  <a:lnTo>
                    <a:pt x="2285345" y="0"/>
                  </a:lnTo>
                  <a:lnTo>
                    <a:pt x="2285345" y="36576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85345" cy="42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상품 미선택 후 주문하기 버튼 클릭 시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에러 메세지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출력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상품 선택후 주문하기 버튼 클릭 시 페이지 이동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팝업</a:t>
              </a:r>
              <a:r>
                <a:rPr lang="ko-KR" alt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메세지</a:t>
              </a:r>
              <a:r>
                <a:rPr lang="ko-KR" alt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뜨면서 결제 페이지로 이동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장바구니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955121" y="3413183"/>
            <a:ext cx="8694879" cy="3923564"/>
          </a:xfrm>
          <a:custGeom>
            <a:avLst/>
            <a:gdLst/>
            <a:ahLst/>
            <a:cxnLst/>
            <a:rect l="l" t="t" r="r" b="b"/>
            <a:pathLst>
              <a:path w="8694879" h="3923564">
                <a:moveTo>
                  <a:pt x="0" y="0"/>
                </a:moveTo>
                <a:lnTo>
                  <a:pt x="8694878" y="0"/>
                </a:lnTo>
                <a:lnTo>
                  <a:pt x="8694878" y="3923564"/>
                </a:lnTo>
                <a:lnTo>
                  <a:pt x="0" y="3923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1295341" y="3413183"/>
            <a:ext cx="5169464" cy="1539090"/>
          </a:xfrm>
          <a:custGeom>
            <a:avLst/>
            <a:gdLst/>
            <a:ahLst/>
            <a:cxnLst/>
            <a:rect l="l" t="t" r="r" b="b"/>
            <a:pathLst>
              <a:path w="5169464" h="1539090">
                <a:moveTo>
                  <a:pt x="0" y="0"/>
                </a:moveTo>
                <a:lnTo>
                  <a:pt x="5169464" y="0"/>
                </a:lnTo>
                <a:lnTo>
                  <a:pt x="5169464" y="1539091"/>
                </a:lnTo>
                <a:lnTo>
                  <a:pt x="0" y="15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1295341" y="5374965"/>
            <a:ext cx="5169464" cy="1612493"/>
          </a:xfrm>
          <a:custGeom>
            <a:avLst/>
            <a:gdLst/>
            <a:ahLst/>
            <a:cxnLst/>
            <a:rect l="l" t="t" r="r" b="b"/>
            <a:pathLst>
              <a:path w="5169464" h="1612493">
                <a:moveTo>
                  <a:pt x="0" y="0"/>
                </a:moveTo>
                <a:lnTo>
                  <a:pt x="5169464" y="0"/>
                </a:lnTo>
                <a:lnTo>
                  <a:pt x="5169464" y="1612493"/>
                </a:lnTo>
                <a:lnTo>
                  <a:pt x="0" y="1612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상품 페이지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66858" y="7431405"/>
            <a:ext cx="6834473" cy="1826895"/>
            <a:chOff x="0" y="0"/>
            <a:chExt cx="1800026" cy="4811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026" cy="481158"/>
            </a:xfrm>
            <a:custGeom>
              <a:avLst/>
              <a:gdLst/>
              <a:ahLst/>
              <a:cxnLst/>
              <a:rect l="l" t="t" r="r" b="b"/>
              <a:pathLst>
                <a:path w="1800026" h="481158">
                  <a:moveTo>
                    <a:pt x="0" y="0"/>
                  </a:moveTo>
                  <a:lnTo>
                    <a:pt x="1800026" y="0"/>
                  </a:lnTo>
                  <a:lnTo>
                    <a:pt x="1800026" y="481158"/>
                  </a:lnTo>
                  <a:lnTo>
                    <a:pt x="0" y="48115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800026" cy="538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결제는 다양한 방식으로 가능하며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결제 후 결제 완료 메일이 하나 가고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완료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팝업</a:t>
              </a:r>
              <a:r>
                <a:rPr lang="ko-KR" alt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메세지</a:t>
              </a:r>
              <a:r>
                <a:rPr lang="ko-KR" alt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하나 뜨면서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구매 이력으로 페이지 이동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결제 페이지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994951" y="3377097"/>
            <a:ext cx="5912406" cy="4329873"/>
          </a:xfrm>
          <a:custGeom>
            <a:avLst/>
            <a:gdLst/>
            <a:ahLst/>
            <a:cxnLst/>
            <a:rect l="l" t="t" r="r" b="b"/>
            <a:pathLst>
              <a:path w="5912406" h="4329873">
                <a:moveTo>
                  <a:pt x="0" y="0"/>
                </a:moveTo>
                <a:lnTo>
                  <a:pt x="5912406" y="0"/>
                </a:lnTo>
                <a:lnTo>
                  <a:pt x="5912406" y="4329873"/>
                </a:lnTo>
                <a:lnTo>
                  <a:pt x="0" y="432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994951" y="7970895"/>
            <a:ext cx="4603375" cy="1437253"/>
          </a:xfrm>
          <a:custGeom>
            <a:avLst/>
            <a:gdLst/>
            <a:ahLst/>
            <a:cxnLst/>
            <a:rect l="l" t="t" r="r" b="b"/>
            <a:pathLst>
              <a:path w="4603375" h="1437253">
                <a:moveTo>
                  <a:pt x="0" y="0"/>
                </a:moveTo>
                <a:lnTo>
                  <a:pt x="4603375" y="0"/>
                </a:lnTo>
                <a:lnTo>
                  <a:pt x="4603375" y="1437253"/>
                </a:lnTo>
                <a:lnTo>
                  <a:pt x="0" y="1437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8126432" y="3377097"/>
            <a:ext cx="2183611" cy="4329873"/>
          </a:xfrm>
          <a:custGeom>
            <a:avLst/>
            <a:gdLst/>
            <a:ahLst/>
            <a:cxnLst/>
            <a:rect l="l" t="t" r="r" b="b"/>
            <a:pathLst>
              <a:path w="2183611" h="4329873">
                <a:moveTo>
                  <a:pt x="0" y="0"/>
                </a:moveTo>
                <a:lnTo>
                  <a:pt x="2183610" y="0"/>
                </a:lnTo>
                <a:lnTo>
                  <a:pt x="2183610" y="4329873"/>
                </a:lnTo>
                <a:lnTo>
                  <a:pt x="0" y="432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16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0529117" y="3377097"/>
            <a:ext cx="4790903" cy="3740384"/>
          </a:xfrm>
          <a:custGeom>
            <a:avLst/>
            <a:gdLst/>
            <a:ahLst/>
            <a:cxnLst/>
            <a:rect l="l" t="t" r="r" b="b"/>
            <a:pathLst>
              <a:path w="4790903" h="3740384">
                <a:moveTo>
                  <a:pt x="0" y="0"/>
                </a:moveTo>
                <a:lnTo>
                  <a:pt x="4790904" y="0"/>
                </a:lnTo>
                <a:lnTo>
                  <a:pt x="4790904" y="3740384"/>
                </a:lnTo>
                <a:lnTo>
                  <a:pt x="0" y="3740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상품 페이지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80934" y="5942484"/>
            <a:ext cx="7603598" cy="1543462"/>
            <a:chOff x="0" y="0"/>
            <a:chExt cx="2002594" cy="4065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2594" cy="406509"/>
            </a:xfrm>
            <a:custGeom>
              <a:avLst/>
              <a:gdLst/>
              <a:ahLst/>
              <a:cxnLst/>
              <a:rect l="l" t="t" r="r" b="b"/>
              <a:pathLst>
                <a:path w="2002594" h="406509">
                  <a:moveTo>
                    <a:pt x="0" y="0"/>
                  </a:moveTo>
                  <a:lnTo>
                    <a:pt x="2002594" y="0"/>
                  </a:lnTo>
                  <a:lnTo>
                    <a:pt x="2002594" y="406509"/>
                  </a:lnTo>
                  <a:lnTo>
                    <a:pt x="0" y="40650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002594" cy="4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구매 이력 페이지에서 주문 취소 버튼을 누르면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주문 취소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팝업 메세지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 뜨고 취소 완료 상태로 변환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50582" y="2478615"/>
            <a:ext cx="3168767" cy="583218"/>
            <a:chOff x="0" y="0"/>
            <a:chExt cx="834572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4573" cy="153605"/>
            </a:xfrm>
            <a:custGeom>
              <a:avLst/>
              <a:gdLst/>
              <a:ahLst/>
              <a:cxnLst/>
              <a:rect l="l" t="t" r="r" b="b"/>
              <a:pathLst>
                <a:path w="834573" h="153605">
                  <a:moveTo>
                    <a:pt x="0" y="0"/>
                  </a:moveTo>
                  <a:lnTo>
                    <a:pt x="834573" y="0"/>
                  </a:lnTo>
                  <a:lnTo>
                    <a:pt x="83457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34572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구매 이력 페이지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915703" y="5942484"/>
            <a:ext cx="7084017" cy="2223451"/>
          </a:xfrm>
          <a:custGeom>
            <a:avLst/>
            <a:gdLst/>
            <a:ahLst/>
            <a:cxnLst/>
            <a:rect l="l" t="t" r="r" b="b"/>
            <a:pathLst>
              <a:path w="7084017" h="2223451">
                <a:moveTo>
                  <a:pt x="0" y="0"/>
                </a:moveTo>
                <a:lnTo>
                  <a:pt x="7084018" y="0"/>
                </a:lnTo>
                <a:lnTo>
                  <a:pt x="7084018" y="2223450"/>
                </a:lnTo>
                <a:lnTo>
                  <a:pt x="0" y="2223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9380934" y="3282252"/>
            <a:ext cx="6029193" cy="1786933"/>
          </a:xfrm>
          <a:custGeom>
            <a:avLst/>
            <a:gdLst/>
            <a:ahLst/>
            <a:cxnLst/>
            <a:rect l="l" t="t" r="r" b="b"/>
            <a:pathLst>
              <a:path w="6029193" h="1786933">
                <a:moveTo>
                  <a:pt x="0" y="0"/>
                </a:moveTo>
                <a:lnTo>
                  <a:pt x="6029193" y="0"/>
                </a:lnTo>
                <a:lnTo>
                  <a:pt x="6029193" y="1786933"/>
                </a:lnTo>
                <a:lnTo>
                  <a:pt x="0" y="1786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915703" y="3282252"/>
            <a:ext cx="7084017" cy="2224052"/>
          </a:xfrm>
          <a:custGeom>
            <a:avLst/>
            <a:gdLst/>
            <a:ahLst/>
            <a:cxnLst/>
            <a:rect l="l" t="t" r="r" b="b"/>
            <a:pathLst>
              <a:path w="7084017" h="2224052">
                <a:moveTo>
                  <a:pt x="0" y="0"/>
                </a:moveTo>
                <a:lnTo>
                  <a:pt x="7084018" y="0"/>
                </a:lnTo>
                <a:lnTo>
                  <a:pt x="7084018" y="2224052"/>
                </a:lnTo>
                <a:lnTo>
                  <a:pt x="0" y="222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오시는 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37577" y="4289045"/>
            <a:ext cx="6321723" cy="2665103"/>
            <a:chOff x="0" y="0"/>
            <a:chExt cx="1664981" cy="7019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64981" cy="701920"/>
            </a:xfrm>
            <a:custGeom>
              <a:avLst/>
              <a:gdLst/>
              <a:ahLst/>
              <a:cxnLst/>
              <a:rect l="l" t="t" r="r" b="b"/>
              <a:pathLst>
                <a:path w="1664981" h="701920">
                  <a:moveTo>
                    <a:pt x="0" y="0"/>
                  </a:moveTo>
                  <a:lnTo>
                    <a:pt x="1664981" y="0"/>
                  </a:lnTo>
                  <a:lnTo>
                    <a:pt x="1664981" y="701920"/>
                  </a:lnTo>
                  <a:lnTo>
                    <a:pt x="0" y="7019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664981" cy="759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카카오 지도 API를 이용하여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길찾기 기능 구현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50582" y="2478615"/>
            <a:ext cx="3168767" cy="583218"/>
            <a:chOff x="0" y="0"/>
            <a:chExt cx="834572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4573" cy="153605"/>
            </a:xfrm>
            <a:custGeom>
              <a:avLst/>
              <a:gdLst/>
              <a:ahLst/>
              <a:cxnLst/>
              <a:rect l="l" t="t" r="r" b="b"/>
              <a:pathLst>
                <a:path w="834573" h="153605">
                  <a:moveTo>
                    <a:pt x="0" y="0"/>
                  </a:moveTo>
                  <a:lnTo>
                    <a:pt x="834573" y="0"/>
                  </a:lnTo>
                  <a:lnTo>
                    <a:pt x="83457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34572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카카오 API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2331668" y="3273490"/>
            <a:ext cx="8237829" cy="5887162"/>
          </a:xfrm>
          <a:custGeom>
            <a:avLst/>
            <a:gdLst/>
            <a:ahLst/>
            <a:cxnLst/>
            <a:rect l="l" t="t" r="r" b="b"/>
            <a:pathLst>
              <a:path w="8237829" h="5887162">
                <a:moveTo>
                  <a:pt x="0" y="0"/>
                </a:moveTo>
                <a:lnTo>
                  <a:pt x="8237828" y="0"/>
                </a:lnTo>
                <a:lnTo>
                  <a:pt x="8237828" y="5887161"/>
                </a:lnTo>
                <a:lnTo>
                  <a:pt x="0" y="5887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040373" y="6269693"/>
            <a:ext cx="1500682" cy="583218"/>
            <a:chOff x="0" y="0"/>
            <a:chExt cx="395241" cy="153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메인 페이지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5395130" y="6542252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4016668" y="5901002"/>
            <a:ext cx="1042700" cy="1134119"/>
          </a:xfrm>
          <a:custGeom>
            <a:avLst/>
            <a:gdLst/>
            <a:ahLst/>
            <a:cxnLst/>
            <a:rect l="l" t="t" r="r" b="b"/>
            <a:pathLst>
              <a:path w="1042700" h="1134119">
                <a:moveTo>
                  <a:pt x="0" y="0"/>
                </a:moveTo>
                <a:lnTo>
                  <a:pt x="1042700" y="0"/>
                </a:lnTo>
                <a:lnTo>
                  <a:pt x="1042700" y="1134118"/>
                </a:lnTo>
                <a:lnTo>
                  <a:pt x="0" y="1134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6726173" y="5805752"/>
            <a:ext cx="0" cy="301649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6040373" y="5060609"/>
            <a:ext cx="1500682" cy="583218"/>
            <a:chOff x="0" y="0"/>
            <a:chExt cx="395241" cy="1536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회원가입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6726173" y="4593125"/>
            <a:ext cx="0" cy="301649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5975832" y="3847982"/>
            <a:ext cx="1500682" cy="583218"/>
            <a:chOff x="0" y="0"/>
            <a:chExt cx="395241" cy="1536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로그인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8091225" y="5815792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8553209" y="5524183"/>
            <a:ext cx="1500682" cy="583218"/>
            <a:chOff x="0" y="0"/>
            <a:chExt cx="395241" cy="1536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상품 등록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0196766" y="5834842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10654493" y="5524183"/>
            <a:ext cx="1500682" cy="583218"/>
            <a:chOff x="0" y="0"/>
            <a:chExt cx="395241" cy="15360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상품 관리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8110275" y="5805752"/>
            <a:ext cx="0" cy="1441902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2316601" y="5827864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10635443" y="4219367"/>
            <a:ext cx="1500682" cy="583218"/>
            <a:chOff x="0" y="0"/>
            <a:chExt cx="395241" cy="15360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상품 검색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V="1">
            <a:off x="11429731" y="4992675"/>
            <a:ext cx="0" cy="301649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3" name="Group 33"/>
          <p:cNvGrpSpPr/>
          <p:nvPr/>
        </p:nvGrpSpPr>
        <p:grpSpPr>
          <a:xfrm>
            <a:off x="12770650" y="5517205"/>
            <a:ext cx="1500682" cy="583218"/>
            <a:chOff x="0" y="0"/>
            <a:chExt cx="395241" cy="15360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상품 수정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7649448" y="6530861"/>
            <a:ext cx="441777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8091225" y="7228604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8" name="Group 38"/>
          <p:cNvGrpSpPr/>
          <p:nvPr/>
        </p:nvGrpSpPr>
        <p:grpSpPr>
          <a:xfrm>
            <a:off x="8553209" y="6907501"/>
            <a:ext cx="1500682" cy="583218"/>
            <a:chOff x="0" y="0"/>
            <a:chExt cx="395241" cy="15360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공지사항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10196766" y="7199110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10660340" y="6907501"/>
            <a:ext cx="1500682" cy="583218"/>
            <a:chOff x="0" y="0"/>
            <a:chExt cx="395241" cy="15360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게시글 작성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770650" y="6900523"/>
            <a:ext cx="1500682" cy="583218"/>
            <a:chOff x="0" y="0"/>
            <a:chExt cx="395241" cy="15360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게시글 수정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>
            <a:off x="12316601" y="7180060"/>
            <a:ext cx="311174" cy="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 flipH="1">
            <a:off x="11423884" y="7741050"/>
            <a:ext cx="0" cy="311174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0" name="Group 50"/>
          <p:cNvGrpSpPr/>
          <p:nvPr/>
        </p:nvGrpSpPr>
        <p:grpSpPr>
          <a:xfrm>
            <a:off x="10679390" y="8280824"/>
            <a:ext cx="1500682" cy="583218"/>
            <a:chOff x="0" y="0"/>
            <a:chExt cx="395241" cy="15360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95241" cy="153605"/>
            </a:xfrm>
            <a:custGeom>
              <a:avLst/>
              <a:gdLst/>
              <a:ahLst/>
              <a:cxnLst/>
              <a:rect l="l" t="t" r="r" b="b"/>
              <a:pathLst>
                <a:path w="395241" h="153605">
                  <a:moveTo>
                    <a:pt x="0" y="0"/>
                  </a:moveTo>
                  <a:lnTo>
                    <a:pt x="395241" y="0"/>
                  </a:lnTo>
                  <a:lnTo>
                    <a:pt x="395241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395241" cy="201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게시글 검색</a:t>
              </a:r>
            </a:p>
          </p:txBody>
        </p:sp>
      </p:grpSp>
      <p:sp>
        <p:nvSpPr>
          <p:cNvPr id="53" name="Freeform 53"/>
          <p:cNvSpPr/>
          <p:nvPr/>
        </p:nvSpPr>
        <p:spPr>
          <a:xfrm>
            <a:off x="3911603" y="5782290"/>
            <a:ext cx="1252830" cy="1252830"/>
          </a:xfrm>
          <a:custGeom>
            <a:avLst/>
            <a:gdLst/>
            <a:ahLst/>
            <a:cxnLst/>
            <a:rect l="l" t="t" r="r" b="b"/>
            <a:pathLst>
              <a:path w="1252830" h="1252830">
                <a:moveTo>
                  <a:pt x="0" y="0"/>
                </a:moveTo>
                <a:lnTo>
                  <a:pt x="1252830" y="0"/>
                </a:lnTo>
                <a:lnTo>
                  <a:pt x="1252830" y="1252830"/>
                </a:lnTo>
                <a:lnTo>
                  <a:pt x="0" y="125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3959228" y="5490681"/>
            <a:ext cx="792147" cy="583218"/>
          </a:xfrm>
          <a:custGeom>
            <a:avLst/>
            <a:gdLst/>
            <a:ahLst/>
            <a:cxnLst/>
            <a:rect l="l" t="t" r="r" b="b"/>
            <a:pathLst>
              <a:path w="792147" h="583218">
                <a:moveTo>
                  <a:pt x="0" y="0"/>
                </a:moveTo>
                <a:lnTo>
                  <a:pt x="792147" y="0"/>
                </a:lnTo>
                <a:lnTo>
                  <a:pt x="792147" y="583218"/>
                </a:lnTo>
                <a:lnTo>
                  <a:pt x="0" y="583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6342578" y="2308479"/>
            <a:ext cx="6314538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관리자 이용 흐름도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상품등록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54262" y="6182830"/>
            <a:ext cx="8567474" cy="950595"/>
            <a:chOff x="0" y="0"/>
            <a:chExt cx="2256454" cy="2503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6454" cy="250363"/>
            </a:xfrm>
            <a:custGeom>
              <a:avLst/>
              <a:gdLst/>
              <a:ahLst/>
              <a:cxnLst/>
              <a:rect l="l" t="t" r="r" b="b"/>
              <a:pathLst>
                <a:path w="2256454" h="250363">
                  <a:moveTo>
                    <a:pt x="0" y="0"/>
                  </a:moveTo>
                  <a:lnTo>
                    <a:pt x="2256454" y="0"/>
                  </a:lnTo>
                  <a:lnTo>
                    <a:pt x="2256454" y="250363"/>
                  </a:lnTo>
                  <a:lnTo>
                    <a:pt x="0" y="2503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56454" cy="307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관리자는 상품 등록을 할 수 있게 하였고,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상품등록을 하면 해당 형식으로 쥬얼리 탭에 게시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20595" y="2385781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관리자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2476564" y="3071993"/>
            <a:ext cx="4571095" cy="5985067"/>
          </a:xfrm>
          <a:custGeom>
            <a:avLst/>
            <a:gdLst/>
            <a:ahLst/>
            <a:cxnLst/>
            <a:rect l="l" t="t" r="r" b="b"/>
            <a:pathLst>
              <a:path w="4571095" h="5985067">
                <a:moveTo>
                  <a:pt x="0" y="0"/>
                </a:moveTo>
                <a:lnTo>
                  <a:pt x="4571094" y="0"/>
                </a:lnTo>
                <a:lnTo>
                  <a:pt x="4571094" y="5985067"/>
                </a:lnTo>
                <a:lnTo>
                  <a:pt x="0" y="598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7927956" y="3071993"/>
            <a:ext cx="7654417" cy="2425037"/>
          </a:xfrm>
          <a:custGeom>
            <a:avLst/>
            <a:gdLst/>
            <a:ahLst/>
            <a:cxnLst/>
            <a:rect l="l" t="t" r="r" b="b"/>
            <a:pathLst>
              <a:path w="7654417" h="2425037">
                <a:moveTo>
                  <a:pt x="0" y="0"/>
                </a:moveTo>
                <a:lnTo>
                  <a:pt x="7654417" y="0"/>
                </a:lnTo>
                <a:lnTo>
                  <a:pt x="7654417" y="2425037"/>
                </a:lnTo>
                <a:lnTo>
                  <a:pt x="0" y="242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596"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상품관리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54262" y="6690555"/>
            <a:ext cx="8567474" cy="950595"/>
            <a:chOff x="0" y="0"/>
            <a:chExt cx="2256454" cy="2503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6454" cy="250363"/>
            </a:xfrm>
            <a:custGeom>
              <a:avLst/>
              <a:gdLst/>
              <a:ahLst/>
              <a:cxnLst/>
              <a:rect l="l" t="t" r="r" b="b"/>
              <a:pathLst>
                <a:path w="2256454" h="250363">
                  <a:moveTo>
                    <a:pt x="0" y="0"/>
                  </a:moveTo>
                  <a:lnTo>
                    <a:pt x="2256454" y="0"/>
                  </a:lnTo>
                  <a:lnTo>
                    <a:pt x="2256454" y="250363"/>
                  </a:lnTo>
                  <a:lnTo>
                    <a:pt x="0" y="2503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56454" cy="307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관리자는 상품 관리탭에서 등록한 상품에 정보를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수정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할 수 있음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20595" y="2385781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관리자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7927956" y="3071993"/>
            <a:ext cx="6982765" cy="2932761"/>
          </a:xfrm>
          <a:custGeom>
            <a:avLst/>
            <a:gdLst/>
            <a:ahLst/>
            <a:cxnLst/>
            <a:rect l="l" t="t" r="r" b="b"/>
            <a:pathLst>
              <a:path w="6982765" h="2932761">
                <a:moveTo>
                  <a:pt x="0" y="0"/>
                </a:moveTo>
                <a:lnTo>
                  <a:pt x="6982765" y="0"/>
                </a:lnTo>
                <a:lnTo>
                  <a:pt x="6982765" y="2932762"/>
                </a:lnTo>
                <a:lnTo>
                  <a:pt x="0" y="293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2464421" y="3071993"/>
            <a:ext cx="4727988" cy="6356958"/>
          </a:xfrm>
          <a:custGeom>
            <a:avLst/>
            <a:gdLst/>
            <a:ahLst/>
            <a:cxnLst/>
            <a:rect l="l" t="t" r="r" b="b"/>
            <a:pathLst>
              <a:path w="4727988" h="6356958">
                <a:moveTo>
                  <a:pt x="0" y="0"/>
                </a:moveTo>
                <a:lnTo>
                  <a:pt x="4727988" y="0"/>
                </a:lnTo>
                <a:lnTo>
                  <a:pt x="47279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공지사항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15911" y="4416835"/>
            <a:ext cx="5843389" cy="1586016"/>
            <a:chOff x="0" y="0"/>
            <a:chExt cx="1539000" cy="4177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9000" cy="417716"/>
            </a:xfrm>
            <a:custGeom>
              <a:avLst/>
              <a:gdLst/>
              <a:ahLst/>
              <a:cxnLst/>
              <a:rect l="l" t="t" r="r" b="b"/>
              <a:pathLst>
                <a:path w="1539000" h="417716">
                  <a:moveTo>
                    <a:pt x="0" y="0"/>
                  </a:moveTo>
                  <a:lnTo>
                    <a:pt x="1539000" y="0"/>
                  </a:lnTo>
                  <a:lnTo>
                    <a:pt x="1539000" y="417716"/>
                  </a:lnTo>
                  <a:lnTo>
                    <a:pt x="0" y="4177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539000" cy="474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공지사항은 관리자 아이디로만 작성 가능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비로그인, 일반회원 글 작성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버튼 비구현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관리자 아이디에서만 글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작성버튼 구현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20595" y="2385781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메인 페이지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2487579" y="6558890"/>
            <a:ext cx="8673392" cy="2818852"/>
          </a:xfrm>
          <a:custGeom>
            <a:avLst/>
            <a:gdLst/>
            <a:ahLst/>
            <a:cxnLst/>
            <a:rect l="l" t="t" r="r" b="b"/>
            <a:pathLst>
              <a:path w="8673392" h="2818852">
                <a:moveTo>
                  <a:pt x="0" y="0"/>
                </a:moveTo>
                <a:lnTo>
                  <a:pt x="8673392" y="0"/>
                </a:lnTo>
                <a:lnTo>
                  <a:pt x="8673392" y="2818853"/>
                </a:lnTo>
                <a:lnTo>
                  <a:pt x="0" y="2818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2487579" y="3417655"/>
            <a:ext cx="8673392" cy="2948953"/>
          </a:xfrm>
          <a:custGeom>
            <a:avLst/>
            <a:gdLst/>
            <a:ahLst/>
            <a:cxnLst/>
            <a:rect l="l" t="t" r="r" b="b"/>
            <a:pathLst>
              <a:path w="8673392" h="2948953">
                <a:moveTo>
                  <a:pt x="0" y="0"/>
                </a:moveTo>
                <a:lnTo>
                  <a:pt x="8673392" y="0"/>
                </a:lnTo>
                <a:lnTo>
                  <a:pt x="8673392" y="2948954"/>
                </a:lnTo>
                <a:lnTo>
                  <a:pt x="0" y="294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587676" y="4605337"/>
            <a:ext cx="54447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55561" y="4614862"/>
            <a:ext cx="165296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공지사항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61247" y="3904853"/>
            <a:ext cx="6404309" cy="2829228"/>
            <a:chOff x="0" y="0"/>
            <a:chExt cx="1686732" cy="7451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6732" cy="745146"/>
            </a:xfrm>
            <a:custGeom>
              <a:avLst/>
              <a:gdLst/>
              <a:ahLst/>
              <a:cxnLst/>
              <a:rect l="l" t="t" r="r" b="b"/>
              <a:pathLst>
                <a:path w="1686732" h="745146">
                  <a:moveTo>
                    <a:pt x="0" y="0"/>
                  </a:moveTo>
                  <a:lnTo>
                    <a:pt x="1686732" y="0"/>
                  </a:lnTo>
                  <a:lnTo>
                    <a:pt x="1686732" y="745146"/>
                  </a:lnTo>
                  <a:lnTo>
                    <a:pt x="0" y="7451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686732" cy="802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제목, 내용, 이미지를 넣을 수 있으며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이미지는 최대 1장까지만 가능하게 구현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20595" y="2385781"/>
            <a:ext cx="2207361" cy="583218"/>
            <a:chOff x="0" y="0"/>
            <a:chExt cx="581363" cy="15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글쓰기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2506368" y="3393384"/>
            <a:ext cx="6994040" cy="6041174"/>
          </a:xfrm>
          <a:custGeom>
            <a:avLst/>
            <a:gdLst/>
            <a:ahLst/>
            <a:cxnLst/>
            <a:rect l="l" t="t" r="r" b="b"/>
            <a:pathLst>
              <a:path w="6994040" h="6041174">
                <a:moveTo>
                  <a:pt x="0" y="0"/>
                </a:moveTo>
                <a:lnTo>
                  <a:pt x="6994040" y="0"/>
                </a:lnTo>
                <a:lnTo>
                  <a:pt x="6994040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공지사항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02794" y="2296972"/>
            <a:ext cx="3102936" cy="583218"/>
            <a:chOff x="0" y="0"/>
            <a:chExt cx="817234" cy="153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7234" cy="153605"/>
            </a:xfrm>
            <a:custGeom>
              <a:avLst/>
              <a:gdLst/>
              <a:ahLst/>
              <a:cxnLst/>
              <a:rect l="l" t="t" r="r" b="b"/>
              <a:pathLst>
                <a:path w="817234" h="153605">
                  <a:moveTo>
                    <a:pt x="0" y="0"/>
                  </a:moveTo>
                  <a:lnTo>
                    <a:pt x="817234" y="0"/>
                  </a:lnTo>
                  <a:lnTo>
                    <a:pt x="817234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7234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검색, 조회수, 페이지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2467871" y="3567293"/>
            <a:ext cx="6511998" cy="3109479"/>
          </a:xfrm>
          <a:custGeom>
            <a:avLst/>
            <a:gdLst/>
            <a:ahLst/>
            <a:cxnLst/>
            <a:rect l="l" t="t" r="r" b="b"/>
            <a:pathLst>
              <a:path w="6511998" h="3109479">
                <a:moveTo>
                  <a:pt x="0" y="0"/>
                </a:moveTo>
                <a:lnTo>
                  <a:pt x="6511997" y="0"/>
                </a:lnTo>
                <a:lnTo>
                  <a:pt x="6511997" y="3109479"/>
                </a:lnTo>
                <a:lnTo>
                  <a:pt x="0" y="3109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9144000" y="3567293"/>
            <a:ext cx="7701496" cy="3109479"/>
          </a:xfrm>
          <a:custGeom>
            <a:avLst/>
            <a:gdLst/>
            <a:ahLst/>
            <a:cxnLst/>
            <a:rect l="l" t="t" r="r" b="b"/>
            <a:pathLst>
              <a:path w="7701496" h="3109479">
                <a:moveTo>
                  <a:pt x="0" y="0"/>
                </a:moveTo>
                <a:lnTo>
                  <a:pt x="7701496" y="0"/>
                </a:lnTo>
                <a:lnTo>
                  <a:pt x="7701496" y="3109479"/>
                </a:lnTo>
                <a:lnTo>
                  <a:pt x="0" y="310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>
            <a:off x="6058124" y="6909775"/>
            <a:ext cx="5843489" cy="2348525"/>
            <a:chOff x="0" y="0"/>
            <a:chExt cx="1539026" cy="6185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9026" cy="618541"/>
            </a:xfrm>
            <a:custGeom>
              <a:avLst/>
              <a:gdLst/>
              <a:ahLst/>
              <a:cxnLst/>
              <a:rect l="l" t="t" r="r" b="b"/>
              <a:pathLst>
                <a:path w="1539026" h="618541">
                  <a:moveTo>
                    <a:pt x="0" y="0"/>
                  </a:moveTo>
                  <a:lnTo>
                    <a:pt x="1539026" y="0"/>
                  </a:lnTo>
                  <a:lnTo>
                    <a:pt x="1539026" y="618541"/>
                  </a:lnTo>
                  <a:lnTo>
                    <a:pt x="0" y="61854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39026" cy="675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제목으로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검색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할 수 있게 구현 했으며,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조회수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및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페이지 네이션 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구현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21431" y="1986778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공지사항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50582" y="2294927"/>
            <a:ext cx="2207361" cy="583218"/>
            <a:chOff x="0" y="0"/>
            <a:chExt cx="581363" cy="153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1363" cy="153605"/>
            </a:xfrm>
            <a:custGeom>
              <a:avLst/>
              <a:gdLst/>
              <a:ahLst/>
              <a:cxnLst/>
              <a:rect l="l" t="t" r="r" b="b"/>
              <a:pathLst>
                <a:path w="581363" h="153605">
                  <a:moveTo>
                    <a:pt x="0" y="0"/>
                  </a:moveTo>
                  <a:lnTo>
                    <a:pt x="581363" y="0"/>
                  </a:lnTo>
                  <a:lnTo>
                    <a:pt x="581363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1363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26239" y="2294927"/>
            <a:ext cx="3102936" cy="583218"/>
            <a:chOff x="0" y="0"/>
            <a:chExt cx="817234" cy="153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7234" cy="153605"/>
            </a:xfrm>
            <a:custGeom>
              <a:avLst/>
              <a:gdLst/>
              <a:ahLst/>
              <a:cxnLst/>
              <a:rect l="l" t="t" r="r" b="b"/>
              <a:pathLst>
                <a:path w="817234" h="153605">
                  <a:moveTo>
                    <a:pt x="0" y="0"/>
                  </a:moveTo>
                  <a:lnTo>
                    <a:pt x="817234" y="0"/>
                  </a:lnTo>
                  <a:lnTo>
                    <a:pt x="817234" y="153605"/>
                  </a:lnTo>
                  <a:lnTo>
                    <a:pt x="0" y="15360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7234" cy="210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수정, 삭제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04157" y="8084038"/>
            <a:ext cx="4850036" cy="1307001"/>
            <a:chOff x="0" y="0"/>
            <a:chExt cx="1277376" cy="3442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7376" cy="344231"/>
            </a:xfrm>
            <a:custGeom>
              <a:avLst/>
              <a:gdLst/>
              <a:ahLst/>
              <a:cxnLst/>
              <a:rect l="l" t="t" r="r" b="b"/>
              <a:pathLst>
                <a:path w="1277376" h="344231">
                  <a:moveTo>
                    <a:pt x="0" y="0"/>
                  </a:moveTo>
                  <a:lnTo>
                    <a:pt x="1277376" y="0"/>
                  </a:lnTo>
                  <a:lnTo>
                    <a:pt x="1277376" y="344231"/>
                  </a:lnTo>
                  <a:lnTo>
                    <a:pt x="0" y="34423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7376" cy="401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수정 및 삭제 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가능하게 구현 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2504016" y="3192739"/>
            <a:ext cx="6057335" cy="4891298"/>
          </a:xfrm>
          <a:custGeom>
            <a:avLst/>
            <a:gdLst/>
            <a:ahLst/>
            <a:cxnLst/>
            <a:rect l="l" t="t" r="r" b="b"/>
            <a:pathLst>
              <a:path w="6057335" h="4891298">
                <a:moveTo>
                  <a:pt x="0" y="0"/>
                </a:moveTo>
                <a:lnTo>
                  <a:pt x="6057336" y="0"/>
                </a:lnTo>
                <a:lnTo>
                  <a:pt x="6057336" y="4891299"/>
                </a:lnTo>
                <a:lnTo>
                  <a:pt x="0" y="489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8829175" y="6019224"/>
            <a:ext cx="7266644" cy="2025908"/>
          </a:xfrm>
          <a:custGeom>
            <a:avLst/>
            <a:gdLst/>
            <a:ahLst/>
            <a:cxnLst/>
            <a:rect l="l" t="t" r="r" b="b"/>
            <a:pathLst>
              <a:path w="7266644" h="2025908">
                <a:moveTo>
                  <a:pt x="0" y="0"/>
                </a:moveTo>
                <a:lnTo>
                  <a:pt x="7266644" y="0"/>
                </a:lnTo>
                <a:lnTo>
                  <a:pt x="7266644" y="2025908"/>
                </a:lnTo>
                <a:lnTo>
                  <a:pt x="0" y="202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" b="-21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8829175" y="3192739"/>
            <a:ext cx="7266644" cy="2512160"/>
          </a:xfrm>
          <a:custGeom>
            <a:avLst/>
            <a:gdLst/>
            <a:ahLst/>
            <a:cxnLst/>
            <a:rect l="l" t="t" r="r" b="b"/>
            <a:pathLst>
              <a:path w="7266644" h="2512160">
                <a:moveTo>
                  <a:pt x="0" y="0"/>
                </a:moveTo>
                <a:lnTo>
                  <a:pt x="7266644" y="0"/>
                </a:lnTo>
                <a:lnTo>
                  <a:pt x="7266644" y="2512160"/>
                </a:lnTo>
                <a:lnTo>
                  <a:pt x="0" y="251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66" b="-206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자체 평가 의견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28930" y="3645811"/>
            <a:ext cx="3200568" cy="2494071"/>
            <a:chOff x="0" y="0"/>
            <a:chExt cx="1133184" cy="883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3184" cy="883044"/>
            </a:xfrm>
            <a:custGeom>
              <a:avLst/>
              <a:gdLst/>
              <a:ahLst/>
              <a:cxnLst/>
              <a:rect l="l" t="t" r="r" b="b"/>
              <a:pathLst>
                <a:path w="1133184" h="883044">
                  <a:moveTo>
                    <a:pt x="0" y="0"/>
                  </a:moveTo>
                  <a:lnTo>
                    <a:pt x="1133184" y="0"/>
                  </a:lnTo>
                  <a:lnTo>
                    <a:pt x="1133184" y="883044"/>
                  </a:lnTo>
                  <a:lnTo>
                    <a:pt x="0" y="8830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33184" cy="930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28930" y="6461381"/>
            <a:ext cx="3200568" cy="2494071"/>
            <a:chOff x="0" y="0"/>
            <a:chExt cx="1133184" cy="8830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3184" cy="883044"/>
            </a:xfrm>
            <a:custGeom>
              <a:avLst/>
              <a:gdLst/>
              <a:ahLst/>
              <a:cxnLst/>
              <a:rect l="l" t="t" r="r" b="b"/>
              <a:pathLst>
                <a:path w="1133184" h="883044">
                  <a:moveTo>
                    <a:pt x="0" y="0"/>
                  </a:moveTo>
                  <a:lnTo>
                    <a:pt x="1133184" y="0"/>
                  </a:lnTo>
                  <a:lnTo>
                    <a:pt x="1133184" y="883044"/>
                  </a:lnTo>
                  <a:lnTo>
                    <a:pt x="0" y="8830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33184" cy="930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02" y="3764986"/>
            <a:ext cx="2270023" cy="227002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02" y="6580556"/>
            <a:ext cx="2270023" cy="22700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977945" y="5211861"/>
            <a:ext cx="3102538" cy="31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082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완성도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7945" y="8027431"/>
            <a:ext cx="3102538" cy="31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082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만족도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889398" y="6461381"/>
            <a:ext cx="10611896" cy="2320696"/>
            <a:chOff x="0" y="0"/>
            <a:chExt cx="2794903" cy="6112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94903" cy="611212"/>
            </a:xfrm>
            <a:custGeom>
              <a:avLst/>
              <a:gdLst/>
              <a:ahLst/>
              <a:cxnLst/>
              <a:rect l="l" t="t" r="r" b="b"/>
              <a:pathLst>
                <a:path w="2794903" h="611212">
                  <a:moveTo>
                    <a:pt x="0" y="0"/>
                  </a:moveTo>
                  <a:lnTo>
                    <a:pt x="2794903" y="0"/>
                  </a:lnTo>
                  <a:lnTo>
                    <a:pt x="2794903" y="611212"/>
                  </a:lnTo>
                  <a:lnTo>
                    <a:pt x="0" y="61121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794903" cy="668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아직 프론트단에서는 배울것이 많다는걸 다시 한 번 느꼈고, 에러 메세지를 보면서 하나씩 검색해서 고칠때와 다른 웹페이지를 보고 맘에 드는 기능을 하나하나 배워가면서 구현해갈때마다 조금씩 성장하는거 같아 만족도는 80점을 주었습니다.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89398" y="3645811"/>
            <a:ext cx="10611896" cy="2494071"/>
            <a:chOff x="0" y="0"/>
            <a:chExt cx="2794903" cy="6568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94903" cy="656875"/>
            </a:xfrm>
            <a:custGeom>
              <a:avLst/>
              <a:gdLst/>
              <a:ahLst/>
              <a:cxnLst/>
              <a:rect l="l" t="t" r="r" b="b"/>
              <a:pathLst>
                <a:path w="2794903" h="656875">
                  <a:moveTo>
                    <a:pt x="0" y="0"/>
                  </a:moveTo>
                  <a:lnTo>
                    <a:pt x="2794903" y="0"/>
                  </a:lnTo>
                  <a:lnTo>
                    <a:pt x="2794903" y="656875"/>
                  </a:lnTo>
                  <a:lnTo>
                    <a:pt x="0" y="65687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794903" cy="71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처음 기획단계에서 구현 하고팠던 것들을 대부분 구현하였으나,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모든 페이지별 </a:t>
              </a:r>
              <a:r>
                <a:rPr lang="en-US" sz="2499">
                  <a:solidFill>
                    <a:srgbClr val="FF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에러 및 완료 메세지 팝업창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을 </a:t>
              </a:r>
              <a:r>
                <a:rPr lang="ko-KR" alt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최대한 신경을 많이 썻으나 완벽하게는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구현</a:t>
              </a:r>
              <a:r>
                <a:rPr lang="ko-KR" alt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을</a:t>
              </a:r>
              <a:r>
                <a:rPr lang="en-US" sz="24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못한거 같고 크롤링 시에 로딩 시간을 길어 최대한 최적화를 해보았지만 아직 완벽한 최적화를 못한거 같아 완성도는 70점을 주었습니다.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 lang="en-US" sz="24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181342" y="3799860"/>
            <a:ext cx="11634969" cy="1382047"/>
            <a:chOff x="0" y="0"/>
            <a:chExt cx="3064354" cy="363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64354" cy="363996"/>
            </a:xfrm>
            <a:custGeom>
              <a:avLst/>
              <a:gdLst/>
              <a:ahLst/>
              <a:cxnLst/>
              <a:rect l="l" t="t" r="r" b="b"/>
              <a:pathLst>
                <a:path w="3064354" h="363996">
                  <a:moveTo>
                    <a:pt x="0" y="0"/>
                  </a:moveTo>
                  <a:lnTo>
                    <a:pt x="3064354" y="0"/>
                  </a:lnTo>
                  <a:lnTo>
                    <a:pt x="3064354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064354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의, 식, 주 중에 가장 관심이 많은 “의” 로 선정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08187" y="2105107"/>
            <a:ext cx="887162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주제 선정 배경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181342" y="7134450"/>
            <a:ext cx="11634969" cy="1382047"/>
            <a:chOff x="0" y="0"/>
            <a:chExt cx="3064354" cy="3639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64354" cy="363996"/>
            </a:xfrm>
            <a:custGeom>
              <a:avLst/>
              <a:gdLst/>
              <a:ahLst/>
              <a:cxnLst/>
              <a:rect l="l" t="t" r="r" b="b"/>
              <a:pathLst>
                <a:path w="3064354" h="363996">
                  <a:moveTo>
                    <a:pt x="0" y="0"/>
                  </a:moveTo>
                  <a:lnTo>
                    <a:pt x="3064354" y="0"/>
                  </a:lnTo>
                  <a:lnTo>
                    <a:pt x="3064354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064354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Open API 를 최대한 이용해 볼 수 있는 주제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81342" y="5466652"/>
            <a:ext cx="11634969" cy="1382047"/>
            <a:chOff x="0" y="0"/>
            <a:chExt cx="3064354" cy="3639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4354" cy="363996"/>
            </a:xfrm>
            <a:custGeom>
              <a:avLst/>
              <a:gdLst/>
              <a:ahLst/>
              <a:cxnLst/>
              <a:rect l="l" t="t" r="r" b="b"/>
              <a:pathLst>
                <a:path w="3064354" h="363996">
                  <a:moveTo>
                    <a:pt x="0" y="0"/>
                  </a:moveTo>
                  <a:lnTo>
                    <a:pt x="3064354" y="0"/>
                  </a:lnTo>
                  <a:lnTo>
                    <a:pt x="3064354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064354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준비한 기술 스택을 점검해볼 수 있는 주제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883076" y="3666854"/>
            <a:ext cx="5894329" cy="5176951"/>
          </a:xfrm>
          <a:custGeom>
            <a:avLst/>
            <a:gdLst/>
            <a:ahLst/>
            <a:cxnLst/>
            <a:rect l="l" t="t" r="r" b="b"/>
            <a:pathLst>
              <a:path w="5894329" h="5176951">
                <a:moveTo>
                  <a:pt x="0" y="0"/>
                </a:moveTo>
                <a:lnTo>
                  <a:pt x="5894329" y="0"/>
                </a:lnTo>
                <a:lnTo>
                  <a:pt x="5894329" y="5176951"/>
                </a:lnTo>
                <a:lnTo>
                  <a:pt x="0" y="517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0976" y="4376467"/>
            <a:ext cx="210785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주       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27091" y="4237719"/>
            <a:ext cx="3457329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온라인 쥬얼리 쇼핑몰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‘Red Moon’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5447" y="5606940"/>
            <a:ext cx="193891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선정 배경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09967" y="5616465"/>
            <a:ext cx="6196279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대형 오프라인 쇼핑몰 매출을 온라인 쇼핑몰 매출이 이미 역전을 하였고 요즘은 옷, 신발만이 패션이라고 생각 안하고 디테일에 신경을 쓰는 소비자 층이 많아 지고있어서 쥬얼리로 선정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TDTD고딕"/>
              <a:ea typeface="TDTD고딕"/>
              <a:cs typeface="TDTD고딕"/>
              <a:sym typeface="TDTD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936473" y="4286106"/>
            <a:ext cx="2348667" cy="1007211"/>
            <a:chOff x="0" y="0"/>
            <a:chExt cx="618579" cy="265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8579" cy="265274"/>
            </a:xfrm>
            <a:custGeom>
              <a:avLst/>
              <a:gdLst/>
              <a:ahLst/>
              <a:cxnLst/>
              <a:rect l="l" t="t" r="r" b="b"/>
              <a:pathLst>
                <a:path w="618579" h="265274">
                  <a:moveTo>
                    <a:pt x="0" y="0"/>
                  </a:moveTo>
                  <a:lnTo>
                    <a:pt x="618579" y="0"/>
                  </a:lnTo>
                  <a:lnTo>
                    <a:pt x="618579" y="265274"/>
                  </a:lnTo>
                  <a:lnTo>
                    <a:pt x="0" y="26527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18579" cy="31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83232" y="6560142"/>
            <a:ext cx="2348667" cy="1007211"/>
            <a:chOff x="0" y="0"/>
            <a:chExt cx="618579" cy="2652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8579" cy="265274"/>
            </a:xfrm>
            <a:custGeom>
              <a:avLst/>
              <a:gdLst/>
              <a:ahLst/>
              <a:cxnLst/>
              <a:rect l="l" t="t" r="r" b="b"/>
              <a:pathLst>
                <a:path w="618579" h="265274">
                  <a:moveTo>
                    <a:pt x="0" y="0"/>
                  </a:moveTo>
                  <a:lnTo>
                    <a:pt x="618579" y="0"/>
                  </a:lnTo>
                  <a:lnTo>
                    <a:pt x="618579" y="265274"/>
                  </a:lnTo>
                  <a:lnTo>
                    <a:pt x="0" y="26527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18579" cy="31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32075" y="4286106"/>
            <a:ext cx="2348667" cy="1007211"/>
            <a:chOff x="0" y="0"/>
            <a:chExt cx="618579" cy="2652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579" cy="265274"/>
            </a:xfrm>
            <a:custGeom>
              <a:avLst/>
              <a:gdLst/>
              <a:ahLst/>
              <a:cxnLst/>
              <a:rect l="l" t="t" r="r" b="b"/>
              <a:pathLst>
                <a:path w="618579" h="265274">
                  <a:moveTo>
                    <a:pt x="0" y="0"/>
                  </a:moveTo>
                  <a:lnTo>
                    <a:pt x="618579" y="0"/>
                  </a:lnTo>
                  <a:lnTo>
                    <a:pt x="618579" y="265274"/>
                  </a:lnTo>
                  <a:lnTo>
                    <a:pt x="0" y="26527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18579" cy="31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683232" y="4286106"/>
            <a:ext cx="2348667" cy="1007211"/>
            <a:chOff x="0" y="0"/>
            <a:chExt cx="618579" cy="2652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579" cy="265274"/>
            </a:xfrm>
            <a:custGeom>
              <a:avLst/>
              <a:gdLst/>
              <a:ahLst/>
              <a:cxnLst/>
              <a:rect l="l" t="t" r="r" b="b"/>
              <a:pathLst>
                <a:path w="618579" h="265274">
                  <a:moveTo>
                    <a:pt x="0" y="0"/>
                  </a:moveTo>
                  <a:lnTo>
                    <a:pt x="618579" y="0"/>
                  </a:lnTo>
                  <a:lnTo>
                    <a:pt x="618579" y="265274"/>
                  </a:lnTo>
                  <a:lnTo>
                    <a:pt x="0" y="26527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18579" cy="31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793449" y="3946785"/>
            <a:ext cx="1330209" cy="1685854"/>
          </a:xfrm>
          <a:custGeom>
            <a:avLst/>
            <a:gdLst/>
            <a:ahLst/>
            <a:cxnLst/>
            <a:rect l="l" t="t" r="r" b="b"/>
            <a:pathLst>
              <a:path w="1330209" h="1685854">
                <a:moveTo>
                  <a:pt x="0" y="0"/>
                </a:moveTo>
                <a:lnTo>
                  <a:pt x="1330210" y="0"/>
                </a:lnTo>
                <a:lnTo>
                  <a:pt x="1330210" y="1685854"/>
                </a:lnTo>
                <a:lnTo>
                  <a:pt x="0" y="168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구조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4299" y="4656362"/>
            <a:ext cx="195301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CONTROLLER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81058" y="4656362"/>
            <a:ext cx="195301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SERVICE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29901" y="4656362"/>
            <a:ext cx="195301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REPOSITORY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81058" y="6930398"/>
            <a:ext cx="195301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DOMAIN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82046" y="5944765"/>
            <a:ext cx="195301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DB</a:t>
            </a:r>
          </a:p>
        </p:txBody>
      </p:sp>
      <p:sp>
        <p:nvSpPr>
          <p:cNvPr id="25" name="AutoShape 25"/>
          <p:cNvSpPr/>
          <p:nvPr/>
        </p:nvSpPr>
        <p:spPr>
          <a:xfrm>
            <a:off x="4559526" y="4808757"/>
            <a:ext cx="889395" cy="1905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>
            <a:off x="12224696" y="4846853"/>
            <a:ext cx="889395" cy="1905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8254197" y="4808757"/>
            <a:ext cx="889395" cy="19050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>
            <a:off x="4559526" y="5632639"/>
            <a:ext cx="1321532" cy="588352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H="1">
            <a:off x="7842998" y="5526511"/>
            <a:ext cx="1278044" cy="677648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6876616" y="5490441"/>
            <a:ext cx="0" cy="889599"/>
          </a:xfrm>
          <a:prstGeom prst="line">
            <a:avLst/>
          </a:prstGeom>
          <a:ln w="38100" cap="flat">
            <a:solidFill>
              <a:srgbClr val="3087B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9432075" y="6930398"/>
            <a:ext cx="613350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CONTROLLER : 웹 계층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2075" y="7434003"/>
            <a:ext cx="613350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SERVICE : 비지니스 로직, 트랜잭션 처리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32075" y="7938828"/>
            <a:ext cx="687569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REPOSITORY : JPA를 직접 사용하는 계층, 엔티티 매니져 사용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32075" y="8443653"/>
            <a:ext cx="704231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DOMAIN : 엔티티가 모여있는 계층, 모든 계층에서 사용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4284642" y="3550780"/>
          <a:ext cx="9782809" cy="5105401"/>
        </p:xfrm>
        <a:graphic>
          <a:graphicData uri="http://schemas.openxmlformats.org/drawingml/2006/table">
            <a:tbl>
              <a:tblPr/>
              <a:tblGrid>
                <a:gridCol w="243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93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구   분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기   간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활  동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프로젝트 기획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8/5(월) ~ 8/6(화)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주제, 컨셉 계획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요구사항 정의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8/6(화) ~ 8/7(수)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요구사항 분석 및 도메인 설계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프론트엔드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8/7(수) ~ 8/23(금)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각 페이지 디자인 제작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백엔드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8/7(수) ~ 8/31(토)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도메인 개발, 웹 계층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기능 / 디자인 수정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9/1(일) ~ 9/6(금)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기능 최적화 및 디자인 수정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Test 및 베포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9/6(금) ~ 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Test 및 AWS 연동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597488" y="2105107"/>
            <a:ext cx="709302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 절차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521201" y="3050692"/>
            <a:ext cx="12143668" cy="6207608"/>
          </a:xfrm>
          <a:custGeom>
            <a:avLst/>
            <a:gdLst/>
            <a:ahLst/>
            <a:cxnLst/>
            <a:rect l="l" t="t" r="r" b="b"/>
            <a:pathLst>
              <a:path w="12143668" h="6207608">
                <a:moveTo>
                  <a:pt x="0" y="0"/>
                </a:moveTo>
                <a:lnTo>
                  <a:pt x="12143668" y="0"/>
                </a:lnTo>
                <a:lnTo>
                  <a:pt x="12143668" y="6207608"/>
                </a:lnTo>
                <a:lnTo>
                  <a:pt x="0" y="6207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18038" y="8149982"/>
            <a:ext cx="1633036" cy="796007"/>
          </a:xfrm>
          <a:custGeom>
            <a:avLst/>
            <a:gdLst/>
            <a:ahLst/>
            <a:cxnLst/>
            <a:rect l="l" t="t" r="r" b="b"/>
            <a:pathLst>
              <a:path w="1633036" h="796007">
                <a:moveTo>
                  <a:pt x="0" y="0"/>
                </a:moveTo>
                <a:lnTo>
                  <a:pt x="1633036" y="0"/>
                </a:lnTo>
                <a:lnTo>
                  <a:pt x="1633036" y="796007"/>
                </a:lnTo>
                <a:lnTo>
                  <a:pt x="0" y="796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" r="-361" b="-694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791613" y="1965477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환경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252958" y="1600344"/>
            <a:ext cx="11518910" cy="7818460"/>
          </a:xfrm>
          <a:custGeom>
            <a:avLst/>
            <a:gdLst/>
            <a:ahLst/>
            <a:cxnLst/>
            <a:rect l="l" t="t" r="r" b="b"/>
            <a:pathLst>
              <a:path w="11518910" h="7818460">
                <a:moveTo>
                  <a:pt x="0" y="0"/>
                </a:moveTo>
                <a:lnTo>
                  <a:pt x="11518910" y="0"/>
                </a:lnTo>
                <a:lnTo>
                  <a:pt x="11518910" y="7818460"/>
                </a:lnTo>
                <a:lnTo>
                  <a:pt x="0" y="7818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2781" y="2875093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821</Words>
  <Application>Microsoft Office PowerPoint</Application>
  <PresentationFormat>사용자 지정</PresentationFormat>
  <Paragraphs>209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Calibri</vt:lpstr>
      <vt:lpstr>210 밀레니얼 Light</vt:lpstr>
      <vt:lpstr>210 디딤고딕 Bold</vt:lpstr>
      <vt:lpstr>210 디딤고딕</vt:lpstr>
      <vt:lpstr>210 디딤고딕 Light</vt:lpstr>
      <vt:lpstr>Arial</vt:lpstr>
      <vt:lpstr>210 밀레니얼</vt:lpstr>
      <vt:lpstr>TDTD고딕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쇼핑몰 프로젝트</dc:title>
  <cp:lastModifiedBy>tj-bu-707-15</cp:lastModifiedBy>
  <cp:revision>2</cp:revision>
  <dcterms:created xsi:type="dcterms:W3CDTF">2006-08-16T00:00:00Z</dcterms:created>
  <dcterms:modified xsi:type="dcterms:W3CDTF">2024-09-23T02:31:48Z</dcterms:modified>
  <dc:identifier>DAGLkmc3Hwc</dc:identifier>
</cp:coreProperties>
</file>